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57" r:id="rId5"/>
    <p:sldId id="537" r:id="rId6"/>
    <p:sldId id="487" r:id="rId7"/>
    <p:sldId id="490" r:id="rId8"/>
    <p:sldId id="492" r:id="rId9"/>
    <p:sldId id="497" r:id="rId10"/>
    <p:sldId id="538" r:id="rId11"/>
    <p:sldId id="519" r:id="rId12"/>
    <p:sldId id="523" r:id="rId13"/>
    <p:sldId id="498" r:id="rId14"/>
    <p:sldId id="524" r:id="rId15"/>
    <p:sldId id="501" r:id="rId16"/>
    <p:sldId id="534" r:id="rId17"/>
    <p:sldId id="525" r:id="rId18"/>
    <p:sldId id="535" r:id="rId19"/>
    <p:sldId id="536" r:id="rId20"/>
    <p:sldId id="320" r:id="rId21"/>
    <p:sldId id="521" r:id="rId22"/>
    <p:sldId id="520" r:id="rId23"/>
    <p:sldId id="518" r:id="rId24"/>
    <p:sldId id="481" r:id="rId25"/>
    <p:sldId id="482" r:id="rId26"/>
    <p:sldId id="483" r:id="rId27"/>
    <p:sldId id="527" r:id="rId28"/>
    <p:sldId id="485" r:id="rId29"/>
    <p:sldId id="486" r:id="rId30"/>
    <p:sldId id="528" r:id="rId31"/>
    <p:sldId id="529" r:id="rId32"/>
    <p:sldId id="531" r:id="rId33"/>
    <p:sldId id="539" r:id="rId34"/>
    <p:sldId id="540" r:id="rId35"/>
    <p:sldId id="541" r:id="rId36"/>
    <p:sldId id="530" r:id="rId37"/>
    <p:sldId id="543" r:id="rId38"/>
    <p:sldId id="544" r:id="rId39"/>
    <p:sldId id="479" r:id="rId4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24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4D0"/>
    <a:srgbClr val="FFFF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157" autoAdjust="0"/>
  </p:normalViewPr>
  <p:slideViewPr>
    <p:cSldViewPr>
      <p:cViewPr varScale="1">
        <p:scale>
          <a:sx n="62" d="100"/>
          <a:sy n="62" d="100"/>
        </p:scale>
        <p:origin x="1384" y="40"/>
      </p:cViewPr>
      <p:guideLst>
        <p:guide orient="horz" pos="202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梓畅 林" userId="b3c34d1b-7389-45d4-9b70-98ec1828b169" providerId="ADAL" clId="{1112972A-61C9-48A3-9895-605D2A5245C4}"/>
    <pc:docChg chg="undo redo custSel addSld delSld modSld sldOrd">
      <pc:chgData name="梓畅 林" userId="b3c34d1b-7389-45d4-9b70-98ec1828b169" providerId="ADAL" clId="{1112972A-61C9-48A3-9895-605D2A5245C4}" dt="2022-11-21T09:34:03.120" v="1892" actId="1076"/>
      <pc:docMkLst>
        <pc:docMk/>
      </pc:docMkLst>
      <pc:sldChg chg="addSp modSp">
        <pc:chgData name="梓畅 林" userId="b3c34d1b-7389-45d4-9b70-98ec1828b169" providerId="ADAL" clId="{1112972A-61C9-48A3-9895-605D2A5245C4}" dt="2022-11-20T12:40:45.839" v="120" actId="14100"/>
        <pc:sldMkLst>
          <pc:docMk/>
          <pc:sldMk cId="1109058071" sldId="487"/>
        </pc:sldMkLst>
        <pc:spChg chg="add mod">
          <ac:chgData name="梓畅 林" userId="b3c34d1b-7389-45d4-9b70-98ec1828b169" providerId="ADAL" clId="{1112972A-61C9-48A3-9895-605D2A5245C4}" dt="2022-11-20T12:38:56.742" v="70" actId="14100"/>
          <ac:spMkLst>
            <pc:docMk/>
            <pc:sldMk cId="1109058071" sldId="487"/>
            <ac:spMk id="3" creationId="{386798F3-B9C7-4B22-A602-BA7C5AFC23BA}"/>
          </ac:spMkLst>
        </pc:spChg>
        <pc:spChg chg="add mod">
          <ac:chgData name="梓畅 林" userId="b3c34d1b-7389-45d4-9b70-98ec1828b169" providerId="ADAL" clId="{1112972A-61C9-48A3-9895-605D2A5245C4}" dt="2022-11-20T12:40:41.970" v="115" actId="1076"/>
          <ac:spMkLst>
            <pc:docMk/>
            <pc:sldMk cId="1109058071" sldId="487"/>
            <ac:spMk id="4" creationId="{27DD4E93-2EFD-4D58-8474-C7BF560D2772}"/>
          </ac:spMkLst>
        </pc:spChg>
        <pc:spChg chg="add mod">
          <ac:chgData name="梓畅 林" userId="b3c34d1b-7389-45d4-9b70-98ec1828b169" providerId="ADAL" clId="{1112972A-61C9-48A3-9895-605D2A5245C4}" dt="2022-11-20T12:40:42.168" v="116" actId="1076"/>
          <ac:spMkLst>
            <pc:docMk/>
            <pc:sldMk cId="1109058071" sldId="487"/>
            <ac:spMk id="5" creationId="{E4E1DF53-9AD8-44EC-9B06-91C1C87A5657}"/>
          </ac:spMkLst>
        </pc:spChg>
        <pc:spChg chg="add mod">
          <ac:chgData name="梓畅 林" userId="b3c34d1b-7389-45d4-9b70-98ec1828b169" providerId="ADAL" clId="{1112972A-61C9-48A3-9895-605D2A5245C4}" dt="2022-11-20T12:40:42.407" v="117" actId="1076"/>
          <ac:spMkLst>
            <pc:docMk/>
            <pc:sldMk cId="1109058071" sldId="487"/>
            <ac:spMk id="6" creationId="{157C7DCF-B2BF-4FE5-95BE-466885B9D610}"/>
          </ac:spMkLst>
        </pc:spChg>
        <pc:spChg chg="add mod">
          <ac:chgData name="梓畅 林" userId="b3c34d1b-7389-45d4-9b70-98ec1828b169" providerId="ADAL" clId="{1112972A-61C9-48A3-9895-605D2A5245C4}" dt="2022-11-20T12:40:42.407" v="117" actId="1076"/>
          <ac:spMkLst>
            <pc:docMk/>
            <pc:sldMk cId="1109058071" sldId="487"/>
            <ac:spMk id="7" creationId="{6C827652-8406-4EA4-8BE9-9B4B6C6BF71B}"/>
          </ac:spMkLst>
        </pc:spChg>
        <pc:spChg chg="mod">
          <ac:chgData name="梓畅 林" userId="b3c34d1b-7389-45d4-9b70-98ec1828b169" providerId="ADAL" clId="{1112972A-61C9-48A3-9895-605D2A5245C4}" dt="2022-11-20T12:38:37.590" v="58" actId="1076"/>
          <ac:spMkLst>
            <pc:docMk/>
            <pc:sldMk cId="1109058071" sldId="487"/>
            <ac:spMk id="8" creationId="{00000000-0000-0000-0000-000000000000}"/>
          </ac:spMkLst>
        </pc:spChg>
        <pc:spChg chg="mod">
          <ac:chgData name="梓畅 林" userId="b3c34d1b-7389-45d4-9b70-98ec1828b169" providerId="ADAL" clId="{1112972A-61C9-48A3-9895-605D2A5245C4}" dt="2022-11-20T12:38:49.046" v="68" actId="6549"/>
          <ac:spMkLst>
            <pc:docMk/>
            <pc:sldMk cId="1109058071" sldId="487"/>
            <ac:spMk id="9" creationId="{00000000-0000-0000-0000-000000000000}"/>
          </ac:spMkLst>
        </pc:spChg>
        <pc:spChg chg="mod">
          <ac:chgData name="梓畅 林" userId="b3c34d1b-7389-45d4-9b70-98ec1828b169" providerId="ADAL" clId="{1112972A-61C9-48A3-9895-605D2A5245C4}" dt="2022-11-20T12:38:53.742" v="69" actId="1076"/>
          <ac:spMkLst>
            <pc:docMk/>
            <pc:sldMk cId="1109058071" sldId="487"/>
            <ac:spMk id="10" creationId="{00000000-0000-0000-0000-000000000000}"/>
          </ac:spMkLst>
        </pc:spChg>
        <pc:spChg chg="mod">
          <ac:chgData name="梓畅 林" userId="b3c34d1b-7389-45d4-9b70-98ec1828b169" providerId="ADAL" clId="{1112972A-61C9-48A3-9895-605D2A5245C4}" dt="2022-11-20T12:40:42.407" v="117" actId="1076"/>
          <ac:spMkLst>
            <pc:docMk/>
            <pc:sldMk cId="1109058071" sldId="487"/>
            <ac:spMk id="12" creationId="{00000000-0000-0000-0000-000000000000}"/>
          </ac:spMkLst>
        </pc:spChg>
        <pc:spChg chg="add mod">
          <ac:chgData name="梓畅 林" userId="b3c34d1b-7389-45d4-9b70-98ec1828b169" providerId="ADAL" clId="{1112972A-61C9-48A3-9895-605D2A5245C4}" dt="2022-11-20T12:38:53.742" v="69" actId="1076"/>
          <ac:spMkLst>
            <pc:docMk/>
            <pc:sldMk cId="1109058071" sldId="487"/>
            <ac:spMk id="14" creationId="{73A3740F-94E1-4DE6-8869-8D7D6E4DA377}"/>
          </ac:spMkLst>
        </pc:spChg>
        <pc:spChg chg="mod">
          <ac:chgData name="梓畅 林" userId="b3c34d1b-7389-45d4-9b70-98ec1828b169" providerId="ADAL" clId="{1112972A-61C9-48A3-9895-605D2A5245C4}" dt="2022-11-20T12:40:41.970" v="115" actId="1076"/>
          <ac:spMkLst>
            <pc:docMk/>
            <pc:sldMk cId="1109058071" sldId="487"/>
            <ac:spMk id="15" creationId="{00000000-0000-0000-0000-000000000000}"/>
          </ac:spMkLst>
        </pc:spChg>
        <pc:spChg chg="mod">
          <ac:chgData name="梓畅 林" userId="b3c34d1b-7389-45d4-9b70-98ec1828b169" providerId="ADAL" clId="{1112972A-61C9-48A3-9895-605D2A5245C4}" dt="2022-11-20T12:40:45.839" v="120" actId="14100"/>
          <ac:spMkLst>
            <pc:docMk/>
            <pc:sldMk cId="1109058071" sldId="487"/>
            <ac:spMk id="16" creationId="{00000000-0000-0000-0000-000000000000}"/>
          </ac:spMkLst>
        </pc:spChg>
        <pc:spChg chg="add mod">
          <ac:chgData name="梓畅 林" userId="b3c34d1b-7389-45d4-9b70-98ec1828b169" providerId="ADAL" clId="{1112972A-61C9-48A3-9895-605D2A5245C4}" dt="2022-11-20T12:40:42.407" v="117" actId="1076"/>
          <ac:spMkLst>
            <pc:docMk/>
            <pc:sldMk cId="1109058071" sldId="487"/>
            <ac:spMk id="17" creationId="{5CB5D836-EF40-43A0-A637-A84FBEB7ED5A}"/>
          </ac:spMkLst>
        </pc:spChg>
        <pc:spChg chg="add mod">
          <ac:chgData name="梓畅 林" userId="b3c34d1b-7389-45d4-9b70-98ec1828b169" providerId="ADAL" clId="{1112972A-61C9-48A3-9895-605D2A5245C4}" dt="2022-11-20T12:40:41.970" v="115" actId="1076"/>
          <ac:spMkLst>
            <pc:docMk/>
            <pc:sldMk cId="1109058071" sldId="487"/>
            <ac:spMk id="18" creationId="{478BEA7A-77DE-45F8-BDA5-63DE096E6C60}"/>
          </ac:spMkLst>
        </pc:spChg>
        <pc:spChg chg="add mod">
          <ac:chgData name="梓畅 林" userId="b3c34d1b-7389-45d4-9b70-98ec1828b169" providerId="ADAL" clId="{1112972A-61C9-48A3-9895-605D2A5245C4}" dt="2022-11-20T12:40:41.970" v="115" actId="1076"/>
          <ac:spMkLst>
            <pc:docMk/>
            <pc:sldMk cId="1109058071" sldId="487"/>
            <ac:spMk id="19" creationId="{374CCE35-E346-444D-B7EA-908AD758A86C}"/>
          </ac:spMkLst>
        </pc:spChg>
        <pc:spChg chg="add mod">
          <ac:chgData name="梓畅 林" userId="b3c34d1b-7389-45d4-9b70-98ec1828b169" providerId="ADAL" clId="{1112972A-61C9-48A3-9895-605D2A5245C4}" dt="2022-11-20T12:40:05.962" v="99" actId="571"/>
          <ac:spMkLst>
            <pc:docMk/>
            <pc:sldMk cId="1109058071" sldId="487"/>
            <ac:spMk id="20" creationId="{F9217188-8CEA-46E0-9280-B31FCF2A34CC}"/>
          </ac:spMkLst>
        </pc:spChg>
      </pc:sldChg>
      <pc:sldChg chg="addSp delSp modSp">
        <pc:chgData name="梓畅 林" userId="b3c34d1b-7389-45d4-9b70-98ec1828b169" providerId="ADAL" clId="{1112972A-61C9-48A3-9895-605D2A5245C4}" dt="2022-11-20T12:45:35.726" v="166" actId="20577"/>
        <pc:sldMkLst>
          <pc:docMk/>
          <pc:sldMk cId="1049837893" sldId="490"/>
        </pc:sldMkLst>
        <pc:spChg chg="mod">
          <ac:chgData name="梓畅 林" userId="b3c34d1b-7389-45d4-9b70-98ec1828b169" providerId="ADAL" clId="{1112972A-61C9-48A3-9895-605D2A5245C4}" dt="2022-11-20T12:43:20.452" v="147"/>
          <ac:spMkLst>
            <pc:docMk/>
            <pc:sldMk cId="1049837893" sldId="490"/>
            <ac:spMk id="2" creationId="{00000000-0000-0000-0000-000000000000}"/>
          </ac:spMkLst>
        </pc:spChg>
        <pc:spChg chg="del">
          <ac:chgData name="梓畅 林" userId="b3c34d1b-7389-45d4-9b70-98ec1828b169" providerId="ADAL" clId="{1112972A-61C9-48A3-9895-605D2A5245C4}" dt="2022-11-20T12:43:22.191" v="148" actId="478"/>
          <ac:spMkLst>
            <pc:docMk/>
            <pc:sldMk cId="1049837893" sldId="490"/>
            <ac:spMk id="3" creationId="{00000000-0000-0000-0000-000000000000}"/>
          </ac:spMkLst>
        </pc:spChg>
        <pc:spChg chg="mod">
          <ac:chgData name="梓畅 林" userId="b3c34d1b-7389-45d4-9b70-98ec1828b169" providerId="ADAL" clId="{1112972A-61C9-48A3-9895-605D2A5245C4}" dt="2022-11-20T12:45:35.726" v="166" actId="20577"/>
          <ac:spMkLst>
            <pc:docMk/>
            <pc:sldMk cId="1049837893" sldId="490"/>
            <ac:spMk id="4" creationId="{00000000-0000-0000-0000-000000000000}"/>
          </ac:spMkLst>
        </pc:spChg>
        <pc:spChg chg="mod">
          <ac:chgData name="梓畅 林" userId="b3c34d1b-7389-45d4-9b70-98ec1828b169" providerId="ADAL" clId="{1112972A-61C9-48A3-9895-605D2A5245C4}" dt="2022-11-20T12:43:27.719" v="151" actId="2710"/>
          <ac:spMkLst>
            <pc:docMk/>
            <pc:sldMk cId="1049837893" sldId="490"/>
            <ac:spMk id="5" creationId="{00000000-0000-0000-0000-000000000000}"/>
          </ac:spMkLst>
        </pc:spChg>
        <pc:spChg chg="mod">
          <ac:chgData name="梓畅 林" userId="b3c34d1b-7389-45d4-9b70-98ec1828b169" providerId="ADAL" clId="{1112972A-61C9-48A3-9895-605D2A5245C4}" dt="2022-11-20T12:43:42.502" v="155" actId="1076"/>
          <ac:spMkLst>
            <pc:docMk/>
            <pc:sldMk cId="1049837893" sldId="490"/>
            <ac:spMk id="8" creationId="{00000000-0000-0000-0000-000000000000}"/>
          </ac:spMkLst>
        </pc:spChg>
        <pc:spChg chg="add del mod">
          <ac:chgData name="梓畅 林" userId="b3c34d1b-7389-45d4-9b70-98ec1828b169" providerId="ADAL" clId="{1112972A-61C9-48A3-9895-605D2A5245C4}" dt="2022-11-20T12:43:23.904" v="149" actId="478"/>
          <ac:spMkLst>
            <pc:docMk/>
            <pc:sldMk cId="1049837893" sldId="490"/>
            <ac:spMk id="13" creationId="{607F5C39-7884-42BE-A866-FDFA6B38FEBB}"/>
          </ac:spMkLst>
        </pc:spChg>
        <pc:picChg chg="del">
          <ac:chgData name="梓畅 林" userId="b3c34d1b-7389-45d4-9b70-98ec1828b169" providerId="ADAL" clId="{1112972A-61C9-48A3-9895-605D2A5245C4}" dt="2022-11-20T12:42:01.074" v="124" actId="478"/>
          <ac:picMkLst>
            <pc:docMk/>
            <pc:sldMk cId="1049837893" sldId="490"/>
            <ac:picMk id="6" creationId="{00000000-0000-0000-0000-000000000000}"/>
          </ac:picMkLst>
        </pc:picChg>
        <pc:picChg chg="add mod ord">
          <ac:chgData name="梓畅 林" userId="b3c34d1b-7389-45d4-9b70-98ec1828b169" providerId="ADAL" clId="{1112972A-61C9-48A3-9895-605D2A5245C4}" dt="2022-11-20T12:43:38.870" v="154" actId="1076"/>
          <ac:picMkLst>
            <pc:docMk/>
            <pc:sldMk cId="1049837893" sldId="490"/>
            <ac:picMk id="11" creationId="{5C4CFA40-E439-49A3-BF20-29158C2E52C8}"/>
          </ac:picMkLst>
        </pc:picChg>
        <pc:cxnChg chg="add del mod">
          <ac:chgData name="梓畅 林" userId="b3c34d1b-7389-45d4-9b70-98ec1828b169" providerId="ADAL" clId="{1112972A-61C9-48A3-9895-605D2A5245C4}" dt="2022-11-20T12:43:36.998" v="153" actId="478"/>
          <ac:cxnSpMkLst>
            <pc:docMk/>
            <pc:sldMk cId="1049837893" sldId="490"/>
            <ac:cxnSpMk id="9" creationId="{D0CE9B65-5DA9-4AC2-AED8-1F4AA3455D98}"/>
          </ac:cxnSpMkLst>
        </pc:cxnChg>
      </pc:sldChg>
      <pc:sldChg chg="addSp delSp modSp modAnim">
        <pc:chgData name="梓畅 林" userId="b3c34d1b-7389-45d4-9b70-98ec1828b169" providerId="ADAL" clId="{1112972A-61C9-48A3-9895-605D2A5245C4}" dt="2022-11-21T06:54:51.171" v="413" actId="1076"/>
        <pc:sldMkLst>
          <pc:docMk/>
          <pc:sldMk cId="1370621525" sldId="492"/>
        </pc:sldMkLst>
        <pc:spChg chg="mod">
          <ac:chgData name="梓畅 林" userId="b3c34d1b-7389-45d4-9b70-98ec1828b169" providerId="ADAL" clId="{1112972A-61C9-48A3-9895-605D2A5245C4}" dt="2022-11-20T12:45:20.902" v="161"/>
          <ac:spMkLst>
            <pc:docMk/>
            <pc:sldMk cId="1370621525" sldId="492"/>
            <ac:spMk id="2" creationId="{00000000-0000-0000-0000-000000000000}"/>
          </ac:spMkLst>
        </pc:spChg>
        <pc:spChg chg="del mod">
          <ac:chgData name="梓畅 林" userId="b3c34d1b-7389-45d4-9b70-98ec1828b169" providerId="ADAL" clId="{1112972A-61C9-48A3-9895-605D2A5245C4}" dt="2022-11-20T12:45:28.541" v="165" actId="478"/>
          <ac:spMkLst>
            <pc:docMk/>
            <pc:sldMk cId="1370621525" sldId="492"/>
            <ac:spMk id="3" creationId="{00000000-0000-0000-0000-000000000000}"/>
          </ac:spMkLst>
        </pc:spChg>
        <pc:spChg chg="add del mod">
          <ac:chgData name="梓畅 林" userId="b3c34d1b-7389-45d4-9b70-98ec1828b169" providerId="ADAL" clId="{1112972A-61C9-48A3-9895-605D2A5245C4}" dt="2022-11-21T06:45:58.545" v="326" actId="1076"/>
          <ac:spMkLst>
            <pc:docMk/>
            <pc:sldMk cId="1370621525" sldId="492"/>
            <ac:spMk id="4" creationId="{00000000-0000-0000-0000-000000000000}"/>
          </ac:spMkLst>
        </pc:spChg>
        <pc:spChg chg="add del mod">
          <ac:chgData name="梓畅 林" userId="b3c34d1b-7389-45d4-9b70-98ec1828b169" providerId="ADAL" clId="{1112972A-61C9-48A3-9895-605D2A5245C4}" dt="2022-11-20T12:53:33.058" v="254" actId="478"/>
          <ac:spMkLst>
            <pc:docMk/>
            <pc:sldMk cId="1370621525" sldId="492"/>
            <ac:spMk id="6" creationId="{00000000-0000-0000-0000-000000000000}"/>
          </ac:spMkLst>
        </pc:spChg>
        <pc:spChg chg="add mod">
          <ac:chgData name="梓畅 林" userId="b3c34d1b-7389-45d4-9b70-98ec1828b169" providerId="ADAL" clId="{1112972A-61C9-48A3-9895-605D2A5245C4}" dt="2022-11-21T06:54:51.171" v="413" actId="1076"/>
          <ac:spMkLst>
            <pc:docMk/>
            <pc:sldMk cId="1370621525" sldId="492"/>
            <ac:spMk id="7" creationId="{A719B9F5-6DC7-4EC4-ACF2-8651CB587769}"/>
          </ac:spMkLst>
        </pc:spChg>
        <pc:spChg chg="del">
          <ac:chgData name="梓畅 林" userId="b3c34d1b-7389-45d4-9b70-98ec1828b169" providerId="ADAL" clId="{1112972A-61C9-48A3-9895-605D2A5245C4}" dt="2022-11-20T12:45:11.564" v="158" actId="478"/>
          <ac:spMkLst>
            <pc:docMk/>
            <pc:sldMk cId="1370621525" sldId="492"/>
            <ac:spMk id="10" creationId="{00000000-0000-0000-0000-000000000000}"/>
          </ac:spMkLst>
        </pc:spChg>
        <pc:spChg chg="add del mod">
          <ac:chgData name="梓畅 林" userId="b3c34d1b-7389-45d4-9b70-98ec1828b169" providerId="ADAL" clId="{1112972A-61C9-48A3-9895-605D2A5245C4}" dt="2022-11-20T12:53:35.929" v="255" actId="478"/>
          <ac:spMkLst>
            <pc:docMk/>
            <pc:sldMk cId="1370621525" sldId="492"/>
            <ac:spMk id="11" creationId="{00000000-0000-0000-0000-000000000000}"/>
          </ac:spMkLst>
        </pc:spChg>
        <pc:spChg chg="del">
          <ac:chgData name="梓畅 林" userId="b3c34d1b-7389-45d4-9b70-98ec1828b169" providerId="ADAL" clId="{1112972A-61C9-48A3-9895-605D2A5245C4}" dt="2022-11-20T12:45:11.564" v="158" actId="478"/>
          <ac:spMkLst>
            <pc:docMk/>
            <pc:sldMk cId="1370621525" sldId="492"/>
            <ac:spMk id="12" creationId="{00000000-0000-0000-0000-000000000000}"/>
          </ac:spMkLst>
        </pc:spChg>
        <pc:spChg chg="add mod">
          <ac:chgData name="梓畅 林" userId="b3c34d1b-7389-45d4-9b70-98ec1828b169" providerId="ADAL" clId="{1112972A-61C9-48A3-9895-605D2A5245C4}" dt="2022-11-20T12:59:40.520" v="275" actId="14100"/>
          <ac:spMkLst>
            <pc:docMk/>
            <pc:sldMk cId="1370621525" sldId="492"/>
            <ac:spMk id="14" creationId="{34B7048C-FDAC-4642-887E-0416BECE18B6}"/>
          </ac:spMkLst>
        </pc:spChg>
        <pc:spChg chg="add mod">
          <ac:chgData name="梓畅 林" userId="b3c34d1b-7389-45d4-9b70-98ec1828b169" providerId="ADAL" clId="{1112972A-61C9-48A3-9895-605D2A5245C4}" dt="2022-11-20T12:49:33.743" v="245" actId="1076"/>
          <ac:spMkLst>
            <pc:docMk/>
            <pc:sldMk cId="1370621525" sldId="492"/>
            <ac:spMk id="15" creationId="{6D67934D-E654-4B22-8DE5-4E87A0602B22}"/>
          </ac:spMkLst>
        </pc:spChg>
        <pc:grpChg chg="add mod">
          <ac:chgData name="梓畅 林" userId="b3c34d1b-7389-45d4-9b70-98ec1828b169" providerId="ADAL" clId="{1112972A-61C9-48A3-9895-605D2A5245C4}" dt="2022-11-21T06:54:49.058" v="412" actId="1076"/>
          <ac:grpSpMkLst>
            <pc:docMk/>
            <pc:sldMk cId="1370621525" sldId="492"/>
            <ac:grpSpMk id="5" creationId="{DE49BBD7-76FF-410E-834C-6F1FFCF3AF0F}"/>
          </ac:grpSpMkLst>
        </pc:grpChg>
        <pc:picChg chg="add mod modCrop">
          <ac:chgData name="梓畅 林" userId="b3c34d1b-7389-45d4-9b70-98ec1828b169" providerId="ADAL" clId="{1112972A-61C9-48A3-9895-605D2A5245C4}" dt="2022-11-20T12:49:12.399" v="239" actId="14100"/>
          <ac:picMkLst>
            <pc:docMk/>
            <pc:sldMk cId="1370621525" sldId="492"/>
            <ac:picMk id="9" creationId="{FFC93404-B855-4686-85E7-42CB7F0CC58E}"/>
          </ac:picMkLst>
        </pc:picChg>
        <pc:picChg chg="add mod ord modCrop">
          <ac:chgData name="梓畅 林" userId="b3c34d1b-7389-45d4-9b70-98ec1828b169" providerId="ADAL" clId="{1112972A-61C9-48A3-9895-605D2A5245C4}" dt="2022-11-20T12:49:17.707" v="242" actId="1076"/>
          <ac:picMkLst>
            <pc:docMk/>
            <pc:sldMk cId="1370621525" sldId="492"/>
            <ac:picMk id="13" creationId="{8F22C038-9005-44D8-80FD-A67D1F285BDD}"/>
          </ac:picMkLst>
        </pc:picChg>
        <pc:picChg chg="add del mod modCrop">
          <ac:chgData name="梓畅 林" userId="b3c34d1b-7389-45d4-9b70-98ec1828b169" providerId="ADAL" clId="{1112972A-61C9-48A3-9895-605D2A5245C4}" dt="2022-11-20T12:48:18.402" v="230" actId="478"/>
          <ac:picMkLst>
            <pc:docMk/>
            <pc:sldMk cId="1370621525" sldId="492"/>
            <ac:picMk id="16" creationId="{28E5E539-F747-4E01-8455-7C5F309564DE}"/>
          </ac:picMkLst>
        </pc:picChg>
      </pc:sldChg>
      <pc:sldChg chg="addSp delSp modSp ord">
        <pc:chgData name="梓畅 林" userId="b3c34d1b-7389-45d4-9b70-98ec1828b169" providerId="ADAL" clId="{1112972A-61C9-48A3-9895-605D2A5245C4}" dt="2022-11-21T07:43:31.771" v="704" actId="1076"/>
        <pc:sldMkLst>
          <pc:docMk/>
          <pc:sldMk cId="1432319169" sldId="497"/>
        </pc:sldMkLst>
        <pc:spChg chg="mod">
          <ac:chgData name="梓畅 林" userId="b3c34d1b-7389-45d4-9b70-98ec1828b169" providerId="ADAL" clId="{1112972A-61C9-48A3-9895-605D2A5245C4}" dt="2022-11-21T06:51:14.525" v="347"/>
          <ac:spMkLst>
            <pc:docMk/>
            <pc:sldMk cId="1432319169" sldId="497"/>
            <ac:spMk id="2" creationId="{00000000-0000-0000-0000-000000000000}"/>
          </ac:spMkLst>
        </pc:spChg>
        <pc:spChg chg="del mod">
          <ac:chgData name="梓畅 林" userId="b3c34d1b-7389-45d4-9b70-98ec1828b169" providerId="ADAL" clId="{1112972A-61C9-48A3-9895-605D2A5245C4}" dt="2022-11-21T06:51:16.138" v="348" actId="478"/>
          <ac:spMkLst>
            <pc:docMk/>
            <pc:sldMk cId="1432319169" sldId="497"/>
            <ac:spMk id="3" creationId="{00000000-0000-0000-0000-000000000000}"/>
          </ac:spMkLst>
        </pc:spChg>
        <pc:spChg chg="mod">
          <ac:chgData name="梓畅 林" userId="b3c34d1b-7389-45d4-9b70-98ec1828b169" providerId="ADAL" clId="{1112972A-61C9-48A3-9895-605D2A5245C4}" dt="2022-11-21T06:58:10.089" v="472" actId="1076"/>
          <ac:spMkLst>
            <pc:docMk/>
            <pc:sldMk cId="1432319169" sldId="497"/>
            <ac:spMk id="4" creationId="{00000000-0000-0000-0000-000000000000}"/>
          </ac:spMkLst>
        </pc:spChg>
        <pc:spChg chg="add mod">
          <ac:chgData name="梓畅 林" userId="b3c34d1b-7389-45d4-9b70-98ec1828b169" providerId="ADAL" clId="{1112972A-61C9-48A3-9895-605D2A5245C4}" dt="2022-11-21T07:40:22.738" v="686" actId="1076"/>
          <ac:spMkLst>
            <pc:docMk/>
            <pc:sldMk cId="1432319169" sldId="497"/>
            <ac:spMk id="8" creationId="{992DC8CE-6F03-4498-BCBB-99D0F2474C9D}"/>
          </ac:spMkLst>
        </pc:spChg>
        <pc:spChg chg="del">
          <ac:chgData name="梓畅 林" userId="b3c34d1b-7389-45d4-9b70-98ec1828b169" providerId="ADAL" clId="{1112972A-61C9-48A3-9895-605D2A5245C4}" dt="2022-11-21T06:53:25.500" v="387" actId="478"/>
          <ac:spMkLst>
            <pc:docMk/>
            <pc:sldMk cId="1432319169" sldId="497"/>
            <ac:spMk id="9" creationId="{00000000-0000-0000-0000-000000000000}"/>
          </ac:spMkLst>
        </pc:spChg>
        <pc:spChg chg="add mod">
          <ac:chgData name="梓畅 林" userId="b3c34d1b-7389-45d4-9b70-98ec1828b169" providerId="ADAL" clId="{1112972A-61C9-48A3-9895-605D2A5245C4}" dt="2022-11-21T07:38:33.779" v="684" actId="403"/>
          <ac:spMkLst>
            <pc:docMk/>
            <pc:sldMk cId="1432319169" sldId="497"/>
            <ac:spMk id="11" creationId="{0653DB95-9F43-4A04-A148-E7C468BEBCFA}"/>
          </ac:spMkLst>
        </pc:spChg>
        <pc:spChg chg="mod">
          <ac:chgData name="梓畅 林" userId="b3c34d1b-7389-45d4-9b70-98ec1828b169" providerId="ADAL" clId="{1112972A-61C9-48A3-9895-605D2A5245C4}" dt="2022-11-21T07:43:23.545" v="699" actId="1076"/>
          <ac:spMkLst>
            <pc:docMk/>
            <pc:sldMk cId="1432319169" sldId="497"/>
            <ac:spMk id="13" creationId="{00000000-0000-0000-0000-000000000000}"/>
          </ac:spMkLst>
        </pc:spChg>
        <pc:spChg chg="del mod">
          <ac:chgData name="梓畅 林" userId="b3c34d1b-7389-45d4-9b70-98ec1828b169" providerId="ADAL" clId="{1112972A-61C9-48A3-9895-605D2A5245C4}" dt="2022-11-21T06:58:00.074" v="467" actId="478"/>
          <ac:spMkLst>
            <pc:docMk/>
            <pc:sldMk cId="1432319169" sldId="497"/>
            <ac:spMk id="15" creationId="{00000000-0000-0000-0000-000000000000}"/>
          </ac:spMkLst>
        </pc:spChg>
        <pc:spChg chg="del">
          <ac:chgData name="梓畅 林" userId="b3c34d1b-7389-45d4-9b70-98ec1828b169" providerId="ADAL" clId="{1112972A-61C9-48A3-9895-605D2A5245C4}" dt="2022-11-21T06:53:40.388" v="396" actId="478"/>
          <ac:spMkLst>
            <pc:docMk/>
            <pc:sldMk cId="1432319169" sldId="497"/>
            <ac:spMk id="17" creationId="{00000000-0000-0000-0000-000000000000}"/>
          </ac:spMkLst>
        </pc:spChg>
        <pc:spChg chg="del mod">
          <ac:chgData name="梓畅 林" userId="b3c34d1b-7389-45d4-9b70-98ec1828b169" providerId="ADAL" clId="{1112972A-61C9-48A3-9895-605D2A5245C4}" dt="2022-11-21T06:58:01.494" v="469" actId="478"/>
          <ac:spMkLst>
            <pc:docMk/>
            <pc:sldMk cId="1432319169" sldId="497"/>
            <ac:spMk id="18" creationId="{00000000-0000-0000-0000-000000000000}"/>
          </ac:spMkLst>
        </pc:spChg>
        <pc:spChg chg="add mod">
          <ac:chgData name="梓畅 林" userId="b3c34d1b-7389-45d4-9b70-98ec1828b169" providerId="ADAL" clId="{1112972A-61C9-48A3-9895-605D2A5245C4}" dt="2022-11-21T07:27:36.217" v="633" actId="1076"/>
          <ac:spMkLst>
            <pc:docMk/>
            <pc:sldMk cId="1432319169" sldId="497"/>
            <ac:spMk id="19" creationId="{C6AC188B-EF90-4A33-A8EA-680A3820D570}"/>
          </ac:spMkLst>
        </pc:spChg>
        <pc:spChg chg="add del mod">
          <ac:chgData name="梓畅 林" userId="b3c34d1b-7389-45d4-9b70-98ec1828b169" providerId="ADAL" clId="{1112972A-61C9-48A3-9895-605D2A5245C4}" dt="2022-11-21T07:38:36.835" v="685" actId="478"/>
          <ac:spMkLst>
            <pc:docMk/>
            <pc:sldMk cId="1432319169" sldId="497"/>
            <ac:spMk id="22" creationId="{9D3D68D6-ED58-4F6E-AC98-75215A9BED34}"/>
          </ac:spMkLst>
        </pc:spChg>
        <pc:spChg chg="add del mod">
          <ac:chgData name="梓畅 林" userId="b3c34d1b-7389-45d4-9b70-98ec1828b169" providerId="ADAL" clId="{1112972A-61C9-48A3-9895-605D2A5245C4}" dt="2022-11-21T07:30:25.223" v="658" actId="478"/>
          <ac:spMkLst>
            <pc:docMk/>
            <pc:sldMk cId="1432319169" sldId="497"/>
            <ac:spMk id="23" creationId="{F5306D1F-CE66-4738-9AB2-8D7E1A3D1B16}"/>
          </ac:spMkLst>
        </pc:spChg>
        <pc:picChg chg="add mod">
          <ac:chgData name="梓畅 林" userId="b3c34d1b-7389-45d4-9b70-98ec1828b169" providerId="ADAL" clId="{1112972A-61C9-48A3-9895-605D2A5245C4}" dt="2022-11-21T07:43:31.771" v="704" actId="1076"/>
          <ac:picMkLst>
            <pc:docMk/>
            <pc:sldMk cId="1432319169" sldId="497"/>
            <ac:picMk id="5" creationId="{A148C5DD-C2B0-4B15-AE7C-542C01855255}"/>
          </ac:picMkLst>
        </pc:picChg>
        <pc:picChg chg="add del mod modCrop">
          <ac:chgData name="梓畅 林" userId="b3c34d1b-7389-45d4-9b70-98ec1828b169" providerId="ADAL" clId="{1112972A-61C9-48A3-9895-605D2A5245C4}" dt="2022-11-21T06:57:59.513" v="466" actId="478"/>
          <ac:picMkLst>
            <pc:docMk/>
            <pc:sldMk cId="1432319169" sldId="497"/>
            <ac:picMk id="6" creationId="{72557006-2971-441D-93FA-DD6B1CD05D29}"/>
          </ac:picMkLst>
        </pc:picChg>
        <pc:picChg chg="add del mod">
          <ac:chgData name="梓畅 林" userId="b3c34d1b-7389-45d4-9b70-98ec1828b169" providerId="ADAL" clId="{1112972A-61C9-48A3-9895-605D2A5245C4}" dt="2022-11-21T06:53:18.038" v="383" actId="478"/>
          <ac:picMkLst>
            <pc:docMk/>
            <pc:sldMk cId="1432319169" sldId="497"/>
            <ac:picMk id="7" creationId="{00000000-0000-0000-0000-000000000000}"/>
          </ac:picMkLst>
        </pc:picChg>
        <pc:picChg chg="del mod">
          <ac:chgData name="梓畅 林" userId="b3c34d1b-7389-45d4-9b70-98ec1828b169" providerId="ADAL" clId="{1112972A-61C9-48A3-9895-605D2A5245C4}" dt="2022-11-21T06:53:39.119" v="392" actId="478"/>
          <ac:picMkLst>
            <pc:docMk/>
            <pc:sldMk cId="1432319169" sldId="497"/>
            <ac:picMk id="10" creationId="{00000000-0000-0000-0000-000000000000}"/>
          </ac:picMkLst>
        </pc:picChg>
        <pc:picChg chg="del mod">
          <ac:chgData name="梓畅 林" userId="b3c34d1b-7389-45d4-9b70-98ec1828b169" providerId="ADAL" clId="{1112972A-61C9-48A3-9895-605D2A5245C4}" dt="2022-11-21T06:53:39.428" v="394" actId="478"/>
          <ac:picMkLst>
            <pc:docMk/>
            <pc:sldMk cId="1432319169" sldId="497"/>
            <ac:picMk id="14" creationId="{00000000-0000-0000-0000-000000000000}"/>
          </ac:picMkLst>
        </pc:picChg>
        <pc:picChg chg="del mod">
          <ac:chgData name="梓畅 林" userId="b3c34d1b-7389-45d4-9b70-98ec1828b169" providerId="ADAL" clId="{1112972A-61C9-48A3-9895-605D2A5245C4}" dt="2022-11-21T06:53:39.695" v="395" actId="478"/>
          <ac:picMkLst>
            <pc:docMk/>
            <pc:sldMk cId="1432319169" sldId="497"/>
            <ac:picMk id="16" creationId="{00000000-0000-0000-0000-000000000000}"/>
          </ac:picMkLst>
        </pc:picChg>
        <pc:picChg chg="add del mod modCrop">
          <ac:chgData name="梓畅 林" userId="b3c34d1b-7389-45d4-9b70-98ec1828b169" providerId="ADAL" clId="{1112972A-61C9-48A3-9895-605D2A5245C4}" dt="2022-11-21T06:58:00.437" v="468" actId="478"/>
          <ac:picMkLst>
            <pc:docMk/>
            <pc:sldMk cId="1432319169" sldId="497"/>
            <ac:picMk id="20" creationId="{9C03D260-F423-4E3B-924C-9C72BB4D4E20}"/>
          </ac:picMkLst>
        </pc:picChg>
        <pc:picChg chg="add del mod">
          <ac:chgData name="梓畅 林" userId="b3c34d1b-7389-45d4-9b70-98ec1828b169" providerId="ADAL" clId="{1112972A-61C9-48A3-9895-605D2A5245C4}" dt="2022-11-21T07:33:56.543" v="680" actId="478"/>
          <ac:picMkLst>
            <pc:docMk/>
            <pc:sldMk cId="1432319169" sldId="497"/>
            <ac:picMk id="21" creationId="{BEF24C03-E544-41D6-A6B6-E5A8167BCA22}"/>
          </ac:picMkLst>
        </pc:picChg>
      </pc:sldChg>
      <pc:sldChg chg="addSp delSp modSp">
        <pc:chgData name="梓畅 林" userId="b3c34d1b-7389-45d4-9b70-98ec1828b169" providerId="ADAL" clId="{1112972A-61C9-48A3-9895-605D2A5245C4}" dt="2022-11-21T09:34:03.120" v="1892" actId="1076"/>
        <pc:sldMkLst>
          <pc:docMk/>
          <pc:sldMk cId="3911089846" sldId="498"/>
        </pc:sldMkLst>
        <pc:spChg chg="mod">
          <ac:chgData name="梓畅 林" userId="b3c34d1b-7389-45d4-9b70-98ec1828b169" providerId="ADAL" clId="{1112972A-61C9-48A3-9895-605D2A5245C4}" dt="2022-11-21T09:15:08.465" v="1612"/>
          <ac:spMkLst>
            <pc:docMk/>
            <pc:sldMk cId="3911089846" sldId="498"/>
            <ac:spMk id="2" creationId="{00000000-0000-0000-0000-000000000000}"/>
          </ac:spMkLst>
        </pc:spChg>
        <pc:spChg chg="del">
          <ac:chgData name="梓畅 林" userId="b3c34d1b-7389-45d4-9b70-98ec1828b169" providerId="ADAL" clId="{1112972A-61C9-48A3-9895-605D2A5245C4}" dt="2022-11-21T09:15:10.357" v="1613" actId="478"/>
          <ac:spMkLst>
            <pc:docMk/>
            <pc:sldMk cId="3911089846" sldId="498"/>
            <ac:spMk id="3" creationId="{00000000-0000-0000-0000-000000000000}"/>
          </ac:spMkLst>
        </pc:spChg>
        <pc:spChg chg="add del mod">
          <ac:chgData name="梓畅 林" userId="b3c34d1b-7389-45d4-9b70-98ec1828b169" providerId="ADAL" clId="{1112972A-61C9-48A3-9895-605D2A5245C4}" dt="2022-11-21T09:15:15.176" v="1615" actId="478"/>
          <ac:spMkLst>
            <pc:docMk/>
            <pc:sldMk cId="3911089846" sldId="498"/>
            <ac:spMk id="5" creationId="{F5324619-7F43-4C54-BD2D-8ACB98AA474B}"/>
          </ac:spMkLst>
        </pc:spChg>
        <pc:spChg chg="add mod">
          <ac:chgData name="梓畅 林" userId="b3c34d1b-7389-45d4-9b70-98ec1828b169" providerId="ADAL" clId="{1112972A-61C9-48A3-9895-605D2A5245C4}" dt="2022-11-21T09:34:03.120" v="1892" actId="1076"/>
          <ac:spMkLst>
            <pc:docMk/>
            <pc:sldMk cId="3911089846" sldId="498"/>
            <ac:spMk id="6" creationId="{256FC4F0-12AC-4513-90D5-679089B68D5E}"/>
          </ac:spMkLst>
        </pc:spChg>
        <pc:spChg chg="mod">
          <ac:chgData name="梓畅 林" userId="b3c34d1b-7389-45d4-9b70-98ec1828b169" providerId="ADAL" clId="{1112972A-61C9-48A3-9895-605D2A5245C4}" dt="2022-11-21T09:33:39.373" v="1888" actId="58"/>
          <ac:spMkLst>
            <pc:docMk/>
            <pc:sldMk cId="3911089846" sldId="498"/>
            <ac:spMk id="10" creationId="{00000000-0000-0000-0000-000000000000}"/>
          </ac:spMkLst>
        </pc:spChg>
        <pc:spChg chg="del">
          <ac:chgData name="梓畅 林" userId="b3c34d1b-7389-45d4-9b70-98ec1828b169" providerId="ADAL" clId="{1112972A-61C9-48A3-9895-605D2A5245C4}" dt="2022-11-21T09:30:27.065" v="1778" actId="478"/>
          <ac:spMkLst>
            <pc:docMk/>
            <pc:sldMk cId="3911089846" sldId="498"/>
            <ac:spMk id="14" creationId="{00000000-0000-0000-0000-000000000000}"/>
          </ac:spMkLst>
        </pc:spChg>
        <pc:spChg chg="del">
          <ac:chgData name="梓畅 林" userId="b3c34d1b-7389-45d4-9b70-98ec1828b169" providerId="ADAL" clId="{1112972A-61C9-48A3-9895-605D2A5245C4}" dt="2022-11-21T09:30:27.065" v="1778" actId="478"/>
          <ac:spMkLst>
            <pc:docMk/>
            <pc:sldMk cId="3911089846" sldId="498"/>
            <ac:spMk id="15" creationId="{00000000-0000-0000-0000-000000000000}"/>
          </ac:spMkLst>
        </pc:spChg>
        <pc:spChg chg="add mod">
          <ac:chgData name="梓畅 林" userId="b3c34d1b-7389-45d4-9b70-98ec1828b169" providerId="ADAL" clId="{1112972A-61C9-48A3-9895-605D2A5245C4}" dt="2022-11-21T09:30:57.832" v="1788" actId="1076"/>
          <ac:spMkLst>
            <pc:docMk/>
            <pc:sldMk cId="3911089846" sldId="498"/>
            <ac:spMk id="16" creationId="{19EE5C22-EBE9-477F-8E50-7A47FBF0D649}"/>
          </ac:spMkLst>
        </pc:spChg>
        <pc:spChg chg="add del mod">
          <ac:chgData name="梓畅 林" userId="b3c34d1b-7389-45d4-9b70-98ec1828b169" providerId="ADAL" clId="{1112972A-61C9-48A3-9895-605D2A5245C4}" dt="2022-11-21T09:31:09.399" v="1791" actId="478"/>
          <ac:spMkLst>
            <pc:docMk/>
            <pc:sldMk cId="3911089846" sldId="498"/>
            <ac:spMk id="19" creationId="{0BF2093F-711D-451B-ABF6-FB8F1B4B041B}"/>
          </ac:spMkLst>
        </pc:spChg>
        <pc:spChg chg="add del mod">
          <ac:chgData name="梓畅 林" userId="b3c34d1b-7389-45d4-9b70-98ec1828b169" providerId="ADAL" clId="{1112972A-61C9-48A3-9895-605D2A5245C4}" dt="2022-11-21T09:31:13.012" v="1793" actId="478"/>
          <ac:spMkLst>
            <pc:docMk/>
            <pc:sldMk cId="3911089846" sldId="498"/>
            <ac:spMk id="22" creationId="{D029A8D8-F14D-4B9D-A91E-A199CC057929}"/>
          </ac:spMkLst>
        </pc:spChg>
        <pc:spChg chg="add del">
          <ac:chgData name="梓畅 林" userId="b3c34d1b-7389-45d4-9b70-98ec1828b169" providerId="ADAL" clId="{1112972A-61C9-48A3-9895-605D2A5245C4}" dt="2022-11-21T09:31:14.874" v="1794" actId="478"/>
          <ac:spMkLst>
            <pc:docMk/>
            <pc:sldMk cId="3911089846" sldId="498"/>
            <ac:spMk id="23" creationId="{A4F43526-208A-414D-A04E-B34A32825574}"/>
          </ac:spMkLst>
        </pc:spChg>
        <pc:spChg chg="add mod">
          <ac:chgData name="梓畅 林" userId="b3c34d1b-7389-45d4-9b70-98ec1828b169" providerId="ADAL" clId="{1112972A-61C9-48A3-9895-605D2A5245C4}" dt="2022-11-21T09:33:51.463" v="1890" actId="1076"/>
          <ac:spMkLst>
            <pc:docMk/>
            <pc:sldMk cId="3911089846" sldId="498"/>
            <ac:spMk id="25" creationId="{2FB6701B-74A1-4F0F-9A72-0A0266FEE894}"/>
          </ac:spMkLst>
        </pc:spChg>
        <pc:spChg chg="add mod">
          <ac:chgData name="梓畅 林" userId="b3c34d1b-7389-45d4-9b70-98ec1828b169" providerId="ADAL" clId="{1112972A-61C9-48A3-9895-605D2A5245C4}" dt="2022-11-21T09:33:54.193" v="1891" actId="571"/>
          <ac:spMkLst>
            <pc:docMk/>
            <pc:sldMk cId="3911089846" sldId="498"/>
            <ac:spMk id="26" creationId="{5D80F20A-A03D-4959-B0BA-58D6BF90B1FF}"/>
          </ac:spMkLst>
        </pc:spChg>
        <pc:picChg chg="del">
          <ac:chgData name="梓畅 林" userId="b3c34d1b-7389-45d4-9b70-98ec1828b169" providerId="ADAL" clId="{1112972A-61C9-48A3-9895-605D2A5245C4}" dt="2022-11-21T09:15:02.934" v="1611" actId="478"/>
          <ac:picMkLst>
            <pc:docMk/>
            <pc:sldMk cId="3911089846" sldId="498"/>
            <ac:picMk id="8" creationId="{00000000-0000-0000-0000-000000000000}"/>
          </ac:picMkLst>
        </pc:picChg>
        <pc:picChg chg="del">
          <ac:chgData name="梓畅 林" userId="b3c34d1b-7389-45d4-9b70-98ec1828b169" providerId="ADAL" clId="{1112972A-61C9-48A3-9895-605D2A5245C4}" dt="2022-11-21T09:15:02.183" v="1610" actId="478"/>
          <ac:picMkLst>
            <pc:docMk/>
            <pc:sldMk cId="3911089846" sldId="498"/>
            <ac:picMk id="9" creationId="{00000000-0000-0000-0000-000000000000}"/>
          </ac:picMkLst>
        </pc:picChg>
        <pc:picChg chg="add del mod">
          <ac:chgData name="梓畅 林" userId="b3c34d1b-7389-45d4-9b70-98ec1828b169" providerId="ADAL" clId="{1112972A-61C9-48A3-9895-605D2A5245C4}" dt="2022-11-21T09:30:25.373" v="1777" actId="478"/>
          <ac:picMkLst>
            <pc:docMk/>
            <pc:sldMk cId="3911089846" sldId="498"/>
            <ac:picMk id="11" creationId="{8B18F5F0-3E93-444C-BB3E-923DB95952E5}"/>
          </ac:picMkLst>
        </pc:picChg>
        <pc:picChg chg="add del mod">
          <ac:chgData name="梓畅 林" userId="b3c34d1b-7389-45d4-9b70-98ec1828b169" providerId="ADAL" clId="{1112972A-61C9-48A3-9895-605D2A5245C4}" dt="2022-11-21T09:30:25.118" v="1776" actId="478"/>
          <ac:picMkLst>
            <pc:docMk/>
            <pc:sldMk cId="3911089846" sldId="498"/>
            <ac:picMk id="12" creationId="{5329CBBE-A903-40CA-9E2F-7546CFBD985B}"/>
          </ac:picMkLst>
        </pc:picChg>
        <pc:picChg chg="add mod">
          <ac:chgData name="梓畅 林" userId="b3c34d1b-7389-45d4-9b70-98ec1828b169" providerId="ADAL" clId="{1112972A-61C9-48A3-9895-605D2A5245C4}" dt="2022-11-21T09:31:04.601" v="1789" actId="1076"/>
          <ac:picMkLst>
            <pc:docMk/>
            <pc:sldMk cId="3911089846" sldId="498"/>
            <ac:picMk id="17" creationId="{9C6DDA2A-A768-46CA-BC73-C3897388D5A7}"/>
          </ac:picMkLst>
        </pc:picChg>
        <pc:picChg chg="add mod">
          <ac:chgData name="梓畅 林" userId="b3c34d1b-7389-45d4-9b70-98ec1828b169" providerId="ADAL" clId="{1112972A-61C9-48A3-9895-605D2A5245C4}" dt="2022-11-21T09:31:04.601" v="1789" actId="1076"/>
          <ac:picMkLst>
            <pc:docMk/>
            <pc:sldMk cId="3911089846" sldId="498"/>
            <ac:picMk id="18" creationId="{5202625A-D417-4846-8B5D-77F421D3BE19}"/>
          </ac:picMkLst>
        </pc:picChg>
        <pc:picChg chg="add mod">
          <ac:chgData name="梓畅 林" userId="b3c34d1b-7389-45d4-9b70-98ec1828b169" providerId="ADAL" clId="{1112972A-61C9-48A3-9895-605D2A5245C4}" dt="2022-11-21T09:31:04.601" v="1789" actId="1076"/>
          <ac:picMkLst>
            <pc:docMk/>
            <pc:sldMk cId="3911089846" sldId="498"/>
            <ac:picMk id="20" creationId="{98966FD3-DA9E-4FA2-91C8-B2011A11C4E3}"/>
          </ac:picMkLst>
        </pc:picChg>
        <pc:picChg chg="add mod">
          <ac:chgData name="梓畅 林" userId="b3c34d1b-7389-45d4-9b70-98ec1828b169" providerId="ADAL" clId="{1112972A-61C9-48A3-9895-605D2A5245C4}" dt="2022-11-21T09:31:04.601" v="1789" actId="1076"/>
          <ac:picMkLst>
            <pc:docMk/>
            <pc:sldMk cId="3911089846" sldId="498"/>
            <ac:picMk id="21" creationId="{BE6842C6-F951-414E-A90C-52F3603410AF}"/>
          </ac:picMkLst>
        </pc:picChg>
        <pc:cxnChg chg="add del">
          <ac:chgData name="梓畅 林" userId="b3c34d1b-7389-45d4-9b70-98ec1828b169" providerId="ADAL" clId="{1112972A-61C9-48A3-9895-605D2A5245C4}" dt="2022-11-21T09:31:10.787" v="1792" actId="478"/>
          <ac:cxnSpMkLst>
            <pc:docMk/>
            <pc:sldMk cId="3911089846" sldId="498"/>
            <ac:cxnSpMk id="24" creationId="{E868C123-AE5B-4EF1-A4A1-F1E5812B51F8}"/>
          </ac:cxnSpMkLst>
        </pc:cxnChg>
      </pc:sldChg>
      <pc:sldChg chg="addSp delSp modSp add delAnim modAnim">
        <pc:chgData name="梓畅 林" userId="b3c34d1b-7389-45d4-9b70-98ec1828b169" providerId="ADAL" clId="{1112972A-61C9-48A3-9895-605D2A5245C4}" dt="2022-11-21T09:33:07.048" v="1878" actId="1076"/>
        <pc:sldMkLst>
          <pc:docMk/>
          <pc:sldMk cId="1395251409" sldId="519"/>
        </pc:sldMkLst>
        <pc:spChg chg="add mod">
          <ac:chgData name="梓畅 林" userId="b3c34d1b-7389-45d4-9b70-98ec1828b169" providerId="ADAL" clId="{1112972A-61C9-48A3-9895-605D2A5245C4}" dt="2022-11-21T09:16:27.528" v="1625" actId="1076"/>
          <ac:spMkLst>
            <pc:docMk/>
            <pc:sldMk cId="1395251409" sldId="519"/>
            <ac:spMk id="3" creationId="{B04C990A-4BF5-44C2-B4FE-093157A1D5E8}"/>
          </ac:spMkLst>
        </pc:spChg>
        <pc:spChg chg="del mod">
          <ac:chgData name="梓畅 林" userId="b3c34d1b-7389-45d4-9b70-98ec1828b169" providerId="ADAL" clId="{1112972A-61C9-48A3-9895-605D2A5245C4}" dt="2022-11-21T07:27:02.448" v="624" actId="478"/>
          <ac:spMkLst>
            <pc:docMk/>
            <pc:sldMk cId="1395251409" sldId="519"/>
            <ac:spMk id="4" creationId="{00000000-0000-0000-0000-000000000000}"/>
          </ac:spMkLst>
        </pc:spChg>
        <pc:spChg chg="add del mod">
          <ac:chgData name="梓畅 林" userId="b3c34d1b-7389-45d4-9b70-98ec1828b169" providerId="ADAL" clId="{1112972A-61C9-48A3-9895-605D2A5245C4}" dt="2022-11-21T08:45:33.089" v="1086" actId="478"/>
          <ac:spMkLst>
            <pc:docMk/>
            <pc:sldMk cId="1395251409" sldId="519"/>
            <ac:spMk id="8" creationId="{50A4FE26-845B-4CC3-973B-C572C1CDFA4F}"/>
          </ac:spMkLst>
        </pc:spChg>
        <pc:spChg chg="add del mod">
          <ac:chgData name="梓畅 林" userId="b3c34d1b-7389-45d4-9b70-98ec1828b169" providerId="ADAL" clId="{1112972A-61C9-48A3-9895-605D2A5245C4}" dt="2022-11-21T08:18:46.063" v="904" actId="478"/>
          <ac:spMkLst>
            <pc:docMk/>
            <pc:sldMk cId="1395251409" sldId="519"/>
            <ac:spMk id="9" creationId="{34A96D8C-596C-4879-B585-079DF9DD7245}"/>
          </ac:spMkLst>
        </pc:spChg>
        <pc:spChg chg="add del mod">
          <ac:chgData name="梓畅 林" userId="b3c34d1b-7389-45d4-9b70-98ec1828b169" providerId="ADAL" clId="{1112972A-61C9-48A3-9895-605D2A5245C4}" dt="2022-11-21T08:34:43.158" v="1001" actId="478"/>
          <ac:spMkLst>
            <pc:docMk/>
            <pc:sldMk cId="1395251409" sldId="519"/>
            <ac:spMk id="10" creationId="{306141E5-D35E-4C64-B73B-3815C2770743}"/>
          </ac:spMkLst>
        </pc:spChg>
        <pc:spChg chg="del">
          <ac:chgData name="梓畅 林" userId="b3c34d1b-7389-45d4-9b70-98ec1828b169" providerId="ADAL" clId="{1112972A-61C9-48A3-9895-605D2A5245C4}" dt="2022-11-21T07:27:04.791" v="626" actId="478"/>
          <ac:spMkLst>
            <pc:docMk/>
            <pc:sldMk cId="1395251409" sldId="519"/>
            <ac:spMk id="13" creationId="{00000000-0000-0000-0000-000000000000}"/>
          </ac:spMkLst>
        </pc:spChg>
        <pc:spChg chg="add del mod">
          <ac:chgData name="梓畅 林" userId="b3c34d1b-7389-45d4-9b70-98ec1828b169" providerId="ADAL" clId="{1112972A-61C9-48A3-9895-605D2A5245C4}" dt="2022-11-21T09:24:14.871" v="1649" actId="478"/>
          <ac:spMkLst>
            <pc:docMk/>
            <pc:sldMk cId="1395251409" sldId="519"/>
            <ac:spMk id="14" creationId="{91D84050-7A1E-44C9-B263-762011874AB9}"/>
          </ac:spMkLst>
        </pc:spChg>
        <pc:spChg chg="mod ord">
          <ac:chgData name="梓畅 林" userId="b3c34d1b-7389-45d4-9b70-98ec1828b169" providerId="ADAL" clId="{1112972A-61C9-48A3-9895-605D2A5245C4}" dt="2022-11-21T09:27:37.850" v="1676" actId="1076"/>
          <ac:spMkLst>
            <pc:docMk/>
            <pc:sldMk cId="1395251409" sldId="519"/>
            <ac:spMk id="15" creationId="{00000000-0000-0000-0000-000000000000}"/>
          </ac:spMkLst>
        </pc:spChg>
        <pc:spChg chg="mod">
          <ac:chgData name="梓畅 林" userId="b3c34d1b-7389-45d4-9b70-98ec1828b169" providerId="ADAL" clId="{1112972A-61C9-48A3-9895-605D2A5245C4}" dt="2022-11-21T09:24:21.208" v="1650" actId="1076"/>
          <ac:spMkLst>
            <pc:docMk/>
            <pc:sldMk cId="1395251409" sldId="519"/>
            <ac:spMk id="18" creationId="{00000000-0000-0000-0000-000000000000}"/>
          </ac:spMkLst>
        </pc:spChg>
        <pc:spChg chg="del">
          <ac:chgData name="梓畅 林" userId="b3c34d1b-7389-45d4-9b70-98ec1828b169" providerId="ADAL" clId="{1112972A-61C9-48A3-9895-605D2A5245C4}" dt="2022-11-21T07:44:44.517" v="731" actId="478"/>
          <ac:spMkLst>
            <pc:docMk/>
            <pc:sldMk cId="1395251409" sldId="519"/>
            <ac:spMk id="19" creationId="{C6AC188B-EF90-4A33-A8EA-680A3820D570}"/>
          </ac:spMkLst>
        </pc:spChg>
        <pc:spChg chg="add del mod">
          <ac:chgData name="梓畅 林" userId="b3c34d1b-7389-45d4-9b70-98ec1828b169" providerId="ADAL" clId="{1112972A-61C9-48A3-9895-605D2A5245C4}" dt="2022-11-21T08:08:15.678" v="834" actId="478"/>
          <ac:spMkLst>
            <pc:docMk/>
            <pc:sldMk cId="1395251409" sldId="519"/>
            <ac:spMk id="25" creationId="{44DC6766-5AF5-4D57-A03F-DF3CAF039517}"/>
          </ac:spMkLst>
        </pc:spChg>
        <pc:spChg chg="add del mod">
          <ac:chgData name="梓畅 林" userId="b3c34d1b-7389-45d4-9b70-98ec1828b169" providerId="ADAL" clId="{1112972A-61C9-48A3-9895-605D2A5245C4}" dt="2022-11-21T08:08:35.135" v="836" actId="478"/>
          <ac:spMkLst>
            <pc:docMk/>
            <pc:sldMk cId="1395251409" sldId="519"/>
            <ac:spMk id="26" creationId="{F6E94295-0DE5-4B09-96FC-6D2086B38206}"/>
          </ac:spMkLst>
        </pc:spChg>
        <pc:spChg chg="add del mod">
          <ac:chgData name="梓畅 林" userId="b3c34d1b-7389-45d4-9b70-98ec1828b169" providerId="ADAL" clId="{1112972A-61C9-48A3-9895-605D2A5245C4}" dt="2022-11-21T08:45:38.837" v="1089" actId="478"/>
          <ac:spMkLst>
            <pc:docMk/>
            <pc:sldMk cId="1395251409" sldId="519"/>
            <ac:spMk id="27" creationId="{36794B3A-16F8-47D6-9989-B639C97B7AD1}"/>
          </ac:spMkLst>
        </pc:spChg>
        <pc:spChg chg="add del mod">
          <ac:chgData name="梓畅 林" userId="b3c34d1b-7389-45d4-9b70-98ec1828b169" providerId="ADAL" clId="{1112972A-61C9-48A3-9895-605D2A5245C4}" dt="2022-11-21T08:33:54.315" v="989" actId="478"/>
          <ac:spMkLst>
            <pc:docMk/>
            <pc:sldMk cId="1395251409" sldId="519"/>
            <ac:spMk id="28" creationId="{B0081E10-3A24-4A71-83EA-56375A9D14CA}"/>
          </ac:spMkLst>
        </pc:spChg>
        <pc:spChg chg="add del mod">
          <ac:chgData name="梓畅 林" userId="b3c34d1b-7389-45d4-9b70-98ec1828b169" providerId="ADAL" clId="{1112972A-61C9-48A3-9895-605D2A5245C4}" dt="2022-11-21T08:17:27.237" v="894" actId="11529"/>
          <ac:spMkLst>
            <pc:docMk/>
            <pc:sldMk cId="1395251409" sldId="519"/>
            <ac:spMk id="31" creationId="{4D50F4A1-0E60-4CAB-86BA-C39637D83373}"/>
          </ac:spMkLst>
        </pc:spChg>
        <pc:spChg chg="add del mod">
          <ac:chgData name="梓畅 林" userId="b3c34d1b-7389-45d4-9b70-98ec1828b169" providerId="ADAL" clId="{1112972A-61C9-48A3-9895-605D2A5245C4}" dt="2022-11-21T08:34:43.158" v="1001" actId="478"/>
          <ac:spMkLst>
            <pc:docMk/>
            <pc:sldMk cId="1395251409" sldId="519"/>
            <ac:spMk id="32" creationId="{BED58D15-CC5E-4E8D-A6A3-72A33F4D53A7}"/>
          </ac:spMkLst>
        </pc:spChg>
        <pc:spChg chg="add del mod">
          <ac:chgData name="梓畅 林" userId="b3c34d1b-7389-45d4-9b70-98ec1828b169" providerId="ADAL" clId="{1112972A-61C9-48A3-9895-605D2A5245C4}" dt="2022-11-21T08:20:15.846" v="926" actId="478"/>
          <ac:spMkLst>
            <pc:docMk/>
            <pc:sldMk cId="1395251409" sldId="519"/>
            <ac:spMk id="35" creationId="{2B05885B-C1F1-41F2-9AB2-6235C0F2BACB}"/>
          </ac:spMkLst>
        </pc:spChg>
        <pc:spChg chg="add del mod">
          <ac:chgData name="梓畅 林" userId="b3c34d1b-7389-45d4-9b70-98ec1828b169" providerId="ADAL" clId="{1112972A-61C9-48A3-9895-605D2A5245C4}" dt="2022-11-21T08:36:54.016" v="1010" actId="478"/>
          <ac:spMkLst>
            <pc:docMk/>
            <pc:sldMk cId="1395251409" sldId="519"/>
            <ac:spMk id="48" creationId="{5CC94CC9-1319-44EC-B406-552DF742F851}"/>
          </ac:spMkLst>
        </pc:spChg>
        <pc:spChg chg="add del mod">
          <ac:chgData name="梓畅 林" userId="b3c34d1b-7389-45d4-9b70-98ec1828b169" providerId="ADAL" clId="{1112972A-61C9-48A3-9895-605D2A5245C4}" dt="2022-11-21T08:45:37.064" v="1088" actId="478"/>
          <ac:spMkLst>
            <pc:docMk/>
            <pc:sldMk cId="1395251409" sldId="519"/>
            <ac:spMk id="53" creationId="{9791D0A9-172B-4A2C-9540-6645C03266FE}"/>
          </ac:spMkLst>
        </pc:spChg>
        <pc:spChg chg="add del mod">
          <ac:chgData name="梓畅 林" userId="b3c34d1b-7389-45d4-9b70-98ec1828b169" providerId="ADAL" clId="{1112972A-61C9-48A3-9895-605D2A5245C4}" dt="2022-11-21T08:45:38.837" v="1089" actId="478"/>
          <ac:spMkLst>
            <pc:docMk/>
            <pc:sldMk cId="1395251409" sldId="519"/>
            <ac:spMk id="57" creationId="{52C1EE95-68F0-4CCA-A93A-165F878761BE}"/>
          </ac:spMkLst>
        </pc:spChg>
        <pc:spChg chg="add del mod">
          <ac:chgData name="梓畅 林" userId="b3c34d1b-7389-45d4-9b70-98ec1828b169" providerId="ADAL" clId="{1112972A-61C9-48A3-9895-605D2A5245C4}" dt="2022-11-21T08:45:38.837" v="1089" actId="478"/>
          <ac:spMkLst>
            <pc:docMk/>
            <pc:sldMk cId="1395251409" sldId="519"/>
            <ac:spMk id="58" creationId="{C84DE378-40FA-4D82-9F2D-C4D6F46A60B4}"/>
          </ac:spMkLst>
        </pc:spChg>
        <pc:spChg chg="add del mod">
          <ac:chgData name="梓畅 林" userId="b3c34d1b-7389-45d4-9b70-98ec1828b169" providerId="ADAL" clId="{1112972A-61C9-48A3-9895-605D2A5245C4}" dt="2022-11-21T09:11:52.461" v="1557" actId="478"/>
          <ac:spMkLst>
            <pc:docMk/>
            <pc:sldMk cId="1395251409" sldId="519"/>
            <ac:spMk id="62" creationId="{B83B15CD-5F3A-425B-9DC8-116336DEA2F6}"/>
          </ac:spMkLst>
        </pc:spChg>
        <pc:spChg chg="add del mod">
          <ac:chgData name="梓畅 林" userId="b3c34d1b-7389-45d4-9b70-98ec1828b169" providerId="ADAL" clId="{1112972A-61C9-48A3-9895-605D2A5245C4}" dt="2022-11-21T09:12:02.979" v="1562" actId="478"/>
          <ac:spMkLst>
            <pc:docMk/>
            <pc:sldMk cId="1395251409" sldId="519"/>
            <ac:spMk id="63" creationId="{4B72D9ED-8040-4A41-916F-3474D63104A5}"/>
          </ac:spMkLst>
        </pc:spChg>
        <pc:spChg chg="add del mod">
          <ac:chgData name="梓畅 林" userId="b3c34d1b-7389-45d4-9b70-98ec1828b169" providerId="ADAL" clId="{1112972A-61C9-48A3-9895-605D2A5245C4}" dt="2022-11-21T09:03:09.591" v="1552" actId="478"/>
          <ac:spMkLst>
            <pc:docMk/>
            <pc:sldMk cId="1395251409" sldId="519"/>
            <ac:spMk id="64" creationId="{437B295D-ADD8-4E02-9424-3B968FA19E23}"/>
          </ac:spMkLst>
        </pc:spChg>
        <pc:spChg chg="add del mod">
          <ac:chgData name="梓畅 林" userId="b3c34d1b-7389-45d4-9b70-98ec1828b169" providerId="ADAL" clId="{1112972A-61C9-48A3-9895-605D2A5245C4}" dt="2022-11-21T09:13:04.950" v="1585" actId="478"/>
          <ac:spMkLst>
            <pc:docMk/>
            <pc:sldMk cId="1395251409" sldId="519"/>
            <ac:spMk id="65" creationId="{AF3AB8F2-D5A7-4038-AF46-D62DF3EB0B03}"/>
          </ac:spMkLst>
        </pc:spChg>
        <pc:spChg chg="add del mod">
          <ac:chgData name="梓畅 林" userId="b3c34d1b-7389-45d4-9b70-98ec1828b169" providerId="ADAL" clId="{1112972A-61C9-48A3-9895-605D2A5245C4}" dt="2022-11-21T09:13:06.435" v="1586" actId="478"/>
          <ac:spMkLst>
            <pc:docMk/>
            <pc:sldMk cId="1395251409" sldId="519"/>
            <ac:spMk id="66" creationId="{D773E0D0-C8B1-46B4-8C6F-BA18491EB175}"/>
          </ac:spMkLst>
        </pc:spChg>
        <pc:spChg chg="add del">
          <ac:chgData name="梓畅 林" userId="b3c34d1b-7389-45d4-9b70-98ec1828b169" providerId="ADAL" clId="{1112972A-61C9-48A3-9895-605D2A5245C4}" dt="2022-11-21T08:51:32.610" v="1374"/>
          <ac:spMkLst>
            <pc:docMk/>
            <pc:sldMk cId="1395251409" sldId="519"/>
            <ac:spMk id="67" creationId="{8A973F1F-C631-48A2-A38B-6DCDC145564F}"/>
          </ac:spMkLst>
        </pc:spChg>
        <pc:spChg chg="add del mod">
          <ac:chgData name="梓畅 林" userId="b3c34d1b-7389-45d4-9b70-98ec1828b169" providerId="ADAL" clId="{1112972A-61C9-48A3-9895-605D2A5245C4}" dt="2022-11-21T09:32:57.544" v="1875" actId="20577"/>
          <ac:spMkLst>
            <pc:docMk/>
            <pc:sldMk cId="1395251409" sldId="519"/>
            <ac:spMk id="68" creationId="{93944E6E-F64E-4B1B-802A-1BF5C64DCC94}"/>
          </ac:spMkLst>
        </pc:spChg>
        <pc:spChg chg="add del mod">
          <ac:chgData name="梓畅 林" userId="b3c34d1b-7389-45d4-9b70-98ec1828b169" providerId="ADAL" clId="{1112972A-61C9-48A3-9895-605D2A5245C4}" dt="2022-11-21T09:24:14.871" v="1649" actId="478"/>
          <ac:spMkLst>
            <pc:docMk/>
            <pc:sldMk cId="1395251409" sldId="519"/>
            <ac:spMk id="71" creationId="{B9F601B0-2FDE-412E-B7D5-8403760CCF8E}"/>
          </ac:spMkLst>
        </pc:spChg>
        <pc:spChg chg="add mod">
          <ac:chgData name="梓畅 林" userId="b3c34d1b-7389-45d4-9b70-98ec1828b169" providerId="ADAL" clId="{1112972A-61C9-48A3-9895-605D2A5245C4}" dt="2022-11-21T09:28:15.683" v="1687" actId="1076"/>
          <ac:spMkLst>
            <pc:docMk/>
            <pc:sldMk cId="1395251409" sldId="519"/>
            <ac:spMk id="74" creationId="{DB0D0837-1AF6-48DF-9F78-00DAEEE3764A}"/>
          </ac:spMkLst>
        </pc:spChg>
        <pc:spChg chg="add mod">
          <ac:chgData name="梓畅 林" userId="b3c34d1b-7389-45d4-9b70-98ec1828b169" providerId="ADAL" clId="{1112972A-61C9-48A3-9895-605D2A5245C4}" dt="2022-11-21T09:27:52.127" v="1682" actId="571"/>
          <ac:spMkLst>
            <pc:docMk/>
            <pc:sldMk cId="1395251409" sldId="519"/>
            <ac:spMk id="76" creationId="{E31E7F84-5F45-4307-B33F-66B25469B02E}"/>
          </ac:spMkLst>
        </pc:spChg>
        <pc:spChg chg="add del mod">
          <ac:chgData name="梓畅 林" userId="b3c34d1b-7389-45d4-9b70-98ec1828b169" providerId="ADAL" clId="{1112972A-61C9-48A3-9895-605D2A5245C4}" dt="2022-11-21T09:29:46.157" v="1764" actId="478"/>
          <ac:spMkLst>
            <pc:docMk/>
            <pc:sldMk cId="1395251409" sldId="519"/>
            <ac:spMk id="77" creationId="{CCC7E68A-4680-4B86-AF88-C35DC095F753}"/>
          </ac:spMkLst>
        </pc:spChg>
        <pc:spChg chg="add mod">
          <ac:chgData name="梓畅 林" userId="b3c34d1b-7389-45d4-9b70-98ec1828b169" providerId="ADAL" clId="{1112972A-61C9-48A3-9895-605D2A5245C4}" dt="2022-11-21T09:33:07.048" v="1878" actId="1076"/>
          <ac:spMkLst>
            <pc:docMk/>
            <pc:sldMk cId="1395251409" sldId="519"/>
            <ac:spMk id="78" creationId="{46936F05-533A-4375-8A0D-94158BD8399F}"/>
          </ac:spMkLst>
        </pc:spChg>
        <pc:picChg chg="del">
          <ac:chgData name="梓畅 林" userId="b3c34d1b-7389-45d4-9b70-98ec1828b169" providerId="ADAL" clId="{1112972A-61C9-48A3-9895-605D2A5245C4}" dt="2022-11-21T07:27:02.914" v="625" actId="478"/>
          <ac:picMkLst>
            <pc:docMk/>
            <pc:sldMk cId="1395251409" sldId="519"/>
            <ac:picMk id="5" creationId="{A148C5DD-C2B0-4B15-AE7C-542C01855255}"/>
          </ac:picMkLst>
        </pc:picChg>
        <pc:picChg chg="mod modCrop">
          <ac:chgData name="梓畅 林" userId="b3c34d1b-7389-45d4-9b70-98ec1828b169" providerId="ADAL" clId="{1112972A-61C9-48A3-9895-605D2A5245C4}" dt="2022-11-21T09:28:03.975" v="1685" actId="1076"/>
          <ac:picMkLst>
            <pc:docMk/>
            <pc:sldMk cId="1395251409" sldId="519"/>
            <ac:picMk id="6" creationId="{72557006-2971-441D-93FA-DD6B1CD05D29}"/>
          </ac:picMkLst>
        </pc:picChg>
        <pc:picChg chg="add del mod">
          <ac:chgData name="梓畅 林" userId="b3c34d1b-7389-45d4-9b70-98ec1828b169" providerId="ADAL" clId="{1112972A-61C9-48A3-9895-605D2A5245C4}" dt="2022-11-21T09:03:20.283" v="1553" actId="478"/>
          <ac:picMkLst>
            <pc:docMk/>
            <pc:sldMk cId="1395251409" sldId="519"/>
            <ac:picMk id="7" creationId="{450F32BA-4F49-4DEE-BBA1-60649B615B48}"/>
          </ac:picMkLst>
        </pc:picChg>
        <pc:picChg chg="add del mod">
          <ac:chgData name="梓畅 林" userId="b3c34d1b-7389-45d4-9b70-98ec1828b169" providerId="ADAL" clId="{1112972A-61C9-48A3-9895-605D2A5245C4}" dt="2022-11-21T09:24:14.871" v="1649" actId="478"/>
          <ac:picMkLst>
            <pc:docMk/>
            <pc:sldMk cId="1395251409" sldId="519"/>
            <ac:picMk id="12" creationId="{A8C33290-FD00-4A00-9D69-21A07D13858D}"/>
          </ac:picMkLst>
        </pc:picChg>
        <pc:picChg chg="mod modCrop">
          <ac:chgData name="梓畅 林" userId="b3c34d1b-7389-45d4-9b70-98ec1828b169" providerId="ADAL" clId="{1112972A-61C9-48A3-9895-605D2A5245C4}" dt="2022-11-21T09:27:35.936" v="1675" actId="1076"/>
          <ac:picMkLst>
            <pc:docMk/>
            <pc:sldMk cId="1395251409" sldId="519"/>
            <ac:picMk id="20" creationId="{9C03D260-F423-4E3B-924C-9C72BB4D4E20}"/>
          </ac:picMkLst>
        </pc:picChg>
        <pc:picChg chg="add del mod">
          <ac:chgData name="梓畅 林" userId="b3c34d1b-7389-45d4-9b70-98ec1828b169" providerId="ADAL" clId="{1112972A-61C9-48A3-9895-605D2A5245C4}" dt="2022-11-21T08:45:37.064" v="1088" actId="478"/>
          <ac:picMkLst>
            <pc:docMk/>
            <pc:sldMk cId="1395251409" sldId="519"/>
            <ac:picMk id="46" creationId="{081A589D-49FA-4652-A4C6-F08F542D6EE8}"/>
          </ac:picMkLst>
        </pc:picChg>
        <pc:picChg chg="add del mod">
          <ac:chgData name="梓畅 林" userId="b3c34d1b-7389-45d4-9b70-98ec1828b169" providerId="ADAL" clId="{1112972A-61C9-48A3-9895-605D2A5245C4}" dt="2022-11-21T09:13:34.072" v="1587" actId="478"/>
          <ac:picMkLst>
            <pc:docMk/>
            <pc:sldMk cId="1395251409" sldId="519"/>
            <ac:picMk id="69" creationId="{AB6DC77C-0390-4104-9EA6-F6CE8DACC2C6}"/>
          </ac:picMkLst>
        </pc:picChg>
        <pc:picChg chg="add del mod">
          <ac:chgData name="梓畅 林" userId="b3c34d1b-7389-45d4-9b70-98ec1828b169" providerId="ADAL" clId="{1112972A-61C9-48A3-9895-605D2A5245C4}" dt="2022-11-21T09:24:14.871" v="1649" actId="478"/>
          <ac:picMkLst>
            <pc:docMk/>
            <pc:sldMk cId="1395251409" sldId="519"/>
            <ac:picMk id="70" creationId="{F5016C85-D228-4D06-9A37-C97B1C0E3936}"/>
          </ac:picMkLst>
        </pc:picChg>
        <pc:picChg chg="add mod modCrop">
          <ac:chgData name="梓畅 林" userId="b3c34d1b-7389-45d4-9b70-98ec1828b169" providerId="ADAL" clId="{1112972A-61C9-48A3-9895-605D2A5245C4}" dt="2022-11-21T09:24:57.776" v="1664" actId="14100"/>
          <ac:picMkLst>
            <pc:docMk/>
            <pc:sldMk cId="1395251409" sldId="519"/>
            <ac:picMk id="72" creationId="{262E33AB-C69F-49DC-B30C-1F76B373330F}"/>
          </ac:picMkLst>
        </pc:picChg>
        <pc:picChg chg="add mod modCrop">
          <ac:chgData name="梓畅 林" userId="b3c34d1b-7389-45d4-9b70-98ec1828b169" providerId="ADAL" clId="{1112972A-61C9-48A3-9895-605D2A5245C4}" dt="2022-11-21T09:25:15.776" v="1671" actId="1076"/>
          <ac:picMkLst>
            <pc:docMk/>
            <pc:sldMk cId="1395251409" sldId="519"/>
            <ac:picMk id="73" creationId="{72994189-DF89-452C-8AA0-2C39E23A37E6}"/>
          </ac:picMkLst>
        </pc:picChg>
        <pc:picChg chg="add mod">
          <ac:chgData name="梓畅 林" userId="b3c34d1b-7389-45d4-9b70-98ec1828b169" providerId="ADAL" clId="{1112972A-61C9-48A3-9895-605D2A5245C4}" dt="2022-11-21T09:27:52.127" v="1682" actId="571"/>
          <ac:picMkLst>
            <pc:docMk/>
            <pc:sldMk cId="1395251409" sldId="519"/>
            <ac:picMk id="75" creationId="{616C21D9-1CE7-422A-82D5-C5E5CD10B458}"/>
          </ac:picMkLst>
        </pc:picChg>
        <pc:cxnChg chg="add del mod">
          <ac:chgData name="梓畅 林" userId="b3c34d1b-7389-45d4-9b70-98ec1828b169" providerId="ADAL" clId="{1112972A-61C9-48A3-9895-605D2A5245C4}" dt="2022-11-21T08:34:43.158" v="1001" actId="478"/>
          <ac:cxnSpMkLst>
            <pc:docMk/>
            <pc:sldMk cId="1395251409" sldId="519"/>
            <ac:cxnSpMk id="16" creationId="{574D1341-57D9-4DEB-9CBB-16F217511DBA}"/>
          </ac:cxnSpMkLst>
        </pc:cxnChg>
        <pc:cxnChg chg="add del mod">
          <ac:chgData name="梓畅 林" userId="b3c34d1b-7389-45d4-9b70-98ec1828b169" providerId="ADAL" clId="{1112972A-61C9-48A3-9895-605D2A5245C4}" dt="2022-11-21T08:45:38.837" v="1089" actId="478"/>
          <ac:cxnSpMkLst>
            <pc:docMk/>
            <pc:sldMk cId="1395251409" sldId="519"/>
            <ac:cxnSpMk id="29" creationId="{ECCF5007-D1E5-469F-9CBE-921E3CB12A22}"/>
          </ac:cxnSpMkLst>
        </pc:cxnChg>
        <pc:cxnChg chg="add del mod">
          <ac:chgData name="梓畅 林" userId="b3c34d1b-7389-45d4-9b70-98ec1828b169" providerId="ADAL" clId="{1112972A-61C9-48A3-9895-605D2A5245C4}" dt="2022-11-21T08:45:38.837" v="1089" actId="478"/>
          <ac:cxnSpMkLst>
            <pc:docMk/>
            <pc:sldMk cId="1395251409" sldId="519"/>
            <ac:cxnSpMk id="34" creationId="{7C66F196-0120-409F-B02C-E7625BBBE8C8}"/>
          </ac:cxnSpMkLst>
        </pc:cxnChg>
        <pc:cxnChg chg="add del mod">
          <ac:chgData name="梓畅 林" userId="b3c34d1b-7389-45d4-9b70-98ec1828b169" providerId="ADAL" clId="{1112972A-61C9-48A3-9895-605D2A5245C4}" dt="2022-11-21T08:45:38.837" v="1089" actId="478"/>
          <ac:cxnSpMkLst>
            <pc:docMk/>
            <pc:sldMk cId="1395251409" sldId="519"/>
            <ac:cxnSpMk id="37" creationId="{2B2CF9ED-90C3-4325-A76D-9D6B4B2A72E8}"/>
          </ac:cxnSpMkLst>
        </pc:cxnChg>
        <pc:cxnChg chg="add del mod">
          <ac:chgData name="梓畅 林" userId="b3c34d1b-7389-45d4-9b70-98ec1828b169" providerId="ADAL" clId="{1112972A-61C9-48A3-9895-605D2A5245C4}" dt="2022-11-21T08:33:52.538" v="988" actId="478"/>
          <ac:cxnSpMkLst>
            <pc:docMk/>
            <pc:sldMk cId="1395251409" sldId="519"/>
            <ac:cxnSpMk id="39" creationId="{E970A9FE-BF76-4639-9654-6AAFE6B68011}"/>
          </ac:cxnSpMkLst>
        </pc:cxnChg>
        <pc:cxnChg chg="add del mod">
          <ac:chgData name="梓畅 林" userId="b3c34d1b-7389-45d4-9b70-98ec1828b169" providerId="ADAL" clId="{1112972A-61C9-48A3-9895-605D2A5245C4}" dt="2022-11-21T08:36:46.033" v="1008" actId="478"/>
          <ac:cxnSpMkLst>
            <pc:docMk/>
            <pc:sldMk cId="1395251409" sldId="519"/>
            <ac:cxnSpMk id="49" creationId="{CDCBA8A9-2662-4D19-B145-F944408C5112}"/>
          </ac:cxnSpMkLst>
        </pc:cxnChg>
        <pc:cxnChg chg="add del mod">
          <ac:chgData name="梓畅 林" userId="b3c34d1b-7389-45d4-9b70-98ec1828b169" providerId="ADAL" clId="{1112972A-61C9-48A3-9895-605D2A5245C4}" dt="2022-11-21T08:45:37.064" v="1088" actId="478"/>
          <ac:cxnSpMkLst>
            <pc:docMk/>
            <pc:sldMk cId="1395251409" sldId="519"/>
            <ac:cxnSpMk id="50" creationId="{372E9726-9FA7-4EDE-A563-3BAD1A77357E}"/>
          </ac:cxnSpMkLst>
        </pc:cxnChg>
        <pc:cxnChg chg="add del mod">
          <ac:chgData name="梓畅 林" userId="b3c34d1b-7389-45d4-9b70-98ec1828b169" providerId="ADAL" clId="{1112972A-61C9-48A3-9895-605D2A5245C4}" dt="2022-11-21T08:45:37.064" v="1088" actId="478"/>
          <ac:cxnSpMkLst>
            <pc:docMk/>
            <pc:sldMk cId="1395251409" sldId="519"/>
            <ac:cxnSpMk id="51" creationId="{23494863-90C4-4133-AC09-4DFDB7911D47}"/>
          </ac:cxnSpMkLst>
        </pc:cxnChg>
        <pc:cxnChg chg="add del mod">
          <ac:chgData name="梓畅 林" userId="b3c34d1b-7389-45d4-9b70-98ec1828b169" providerId="ADAL" clId="{1112972A-61C9-48A3-9895-605D2A5245C4}" dt="2022-11-21T08:45:37.064" v="1088" actId="478"/>
          <ac:cxnSpMkLst>
            <pc:docMk/>
            <pc:sldMk cId="1395251409" sldId="519"/>
            <ac:cxnSpMk id="55" creationId="{04721189-39BD-40EE-9043-485CE2A17F03}"/>
          </ac:cxnSpMkLst>
        </pc:cxnChg>
        <pc:cxnChg chg="add mod">
          <ac:chgData name="梓畅 林" userId="b3c34d1b-7389-45d4-9b70-98ec1828b169" providerId="ADAL" clId="{1112972A-61C9-48A3-9895-605D2A5245C4}" dt="2022-11-21T09:29:49.553" v="1765" actId="14100"/>
          <ac:cxnSpMkLst>
            <pc:docMk/>
            <pc:sldMk cId="1395251409" sldId="519"/>
            <ac:cxnSpMk id="80" creationId="{14DF98B1-0AA8-4309-BE61-34AF556DFA3A}"/>
          </ac:cxnSpMkLst>
        </pc:cxnChg>
      </pc:sldChg>
    </pc:docChg>
  </pc:docChgLst>
  <pc:docChgLst>
    <pc:chgData name="梓畅 林" userId="b3c34d1b-7389-45d4-9b70-98ec1828b169" providerId="ADAL" clId="{D48BB9CB-C359-4413-8C92-FB0FDFF2BB47}"/>
    <pc:docChg chg="undo redo custSel addSld delSld modSld sldOrd">
      <pc:chgData name="梓畅 林" userId="b3c34d1b-7389-45d4-9b70-98ec1828b169" providerId="ADAL" clId="{D48BB9CB-C359-4413-8C92-FB0FDFF2BB47}" dt="2022-11-30T04:13:47.144" v="4942" actId="20577"/>
      <pc:docMkLst>
        <pc:docMk/>
      </pc:docMkLst>
      <pc:sldChg chg="modSp">
        <pc:chgData name="梓畅 林" userId="b3c34d1b-7389-45d4-9b70-98ec1828b169" providerId="ADAL" clId="{D48BB9CB-C359-4413-8C92-FB0FDFF2BB47}" dt="2022-11-22T07:24:26.658" v="12" actId="20577"/>
        <pc:sldMkLst>
          <pc:docMk/>
          <pc:sldMk cId="0" sldId="257"/>
        </pc:sldMkLst>
        <pc:spChg chg="mod">
          <ac:chgData name="梓畅 林" userId="b3c34d1b-7389-45d4-9b70-98ec1828b169" providerId="ADAL" clId="{D48BB9CB-C359-4413-8C92-FB0FDFF2BB47}" dt="2022-11-22T07:22:56.370" v="6" actId="20577"/>
          <ac:spMkLst>
            <pc:docMk/>
            <pc:sldMk cId="0" sldId="257"/>
            <ac:spMk id="6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2T07:24:26.658" v="12" actId="20577"/>
          <ac:spMkLst>
            <pc:docMk/>
            <pc:sldMk cId="0" sldId="257"/>
            <ac:spMk id="3074" creationId="{00000000-0000-0000-0000-000000000000}"/>
          </ac:spMkLst>
        </pc:spChg>
      </pc:sldChg>
      <pc:sldChg chg="addSp delSp modSp">
        <pc:chgData name="梓畅 林" userId="b3c34d1b-7389-45d4-9b70-98ec1828b169" providerId="ADAL" clId="{D48BB9CB-C359-4413-8C92-FB0FDFF2BB47}" dt="2022-11-30T04:08:45.036" v="4824" actId="1076"/>
        <pc:sldMkLst>
          <pc:docMk/>
          <pc:sldMk cId="1326239165" sldId="296"/>
        </pc:sldMkLst>
        <pc:spChg chg="add del mod">
          <ac:chgData name="梓畅 林" userId="b3c34d1b-7389-45d4-9b70-98ec1828b169" providerId="ADAL" clId="{D48BB9CB-C359-4413-8C92-FB0FDFF2BB47}" dt="2022-11-30T04:08:40.810" v="4823" actId="478"/>
          <ac:spMkLst>
            <pc:docMk/>
            <pc:sldMk cId="1326239165" sldId="296"/>
            <ac:spMk id="3" creationId="{52949062-13B7-4B6A-8971-B2C5A76734C9}"/>
          </ac:spMkLst>
        </pc:spChg>
        <pc:spChg chg="mod">
          <ac:chgData name="梓畅 林" userId="b3c34d1b-7389-45d4-9b70-98ec1828b169" providerId="ADAL" clId="{D48BB9CB-C359-4413-8C92-FB0FDFF2BB47}" dt="2022-11-30T04:08:45.036" v="4824" actId="1076"/>
          <ac:spMkLst>
            <pc:docMk/>
            <pc:sldMk cId="1326239165" sldId="296"/>
            <ac:spMk id="5" creationId="{00000000-0000-0000-0000-000000000000}"/>
          </ac:spMkLst>
        </pc:spChg>
        <pc:spChg chg="del mod">
          <ac:chgData name="梓畅 林" userId="b3c34d1b-7389-45d4-9b70-98ec1828b169" providerId="ADAL" clId="{D48BB9CB-C359-4413-8C92-FB0FDFF2BB47}" dt="2022-11-30T04:08:38.085" v="4822" actId="478"/>
          <ac:spMkLst>
            <pc:docMk/>
            <pc:sldMk cId="1326239165" sldId="296"/>
            <ac:spMk id="3074" creationId="{00000000-0000-0000-0000-000000000000}"/>
          </ac:spMkLst>
        </pc:spChg>
      </pc:sldChg>
      <pc:sldChg chg="addSp delSp modSp add ord">
        <pc:chgData name="梓畅 林" userId="b3c34d1b-7389-45d4-9b70-98ec1828b169" providerId="ADAL" clId="{D48BB9CB-C359-4413-8C92-FB0FDFF2BB47}" dt="2022-11-30T04:02:05.728" v="4527" actId="207"/>
        <pc:sldMkLst>
          <pc:docMk/>
          <pc:sldMk cId="147097271" sldId="320"/>
        </pc:sldMkLst>
        <pc:spChg chg="mod">
          <ac:chgData name="梓畅 林" userId="b3c34d1b-7389-45d4-9b70-98ec1828b169" providerId="ADAL" clId="{D48BB9CB-C359-4413-8C92-FB0FDFF2BB47}" dt="2022-11-29T14:52:25.840" v="3219"/>
          <ac:spMkLst>
            <pc:docMk/>
            <pc:sldMk cId="147097271" sldId="320"/>
            <ac:spMk id="5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02:05.728" v="4527" actId="207"/>
          <ac:spMkLst>
            <pc:docMk/>
            <pc:sldMk cId="147097271" sldId="320"/>
            <ac:spMk id="6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08:26:15.289" v="221" actId="478"/>
          <ac:spMkLst>
            <pc:docMk/>
            <pc:sldMk cId="147097271" sldId="320"/>
            <ac:spMk id="7" creationId="{00000000-0000-0000-0000-000000000000}"/>
          </ac:spMkLst>
        </pc:spChg>
        <pc:spChg chg="add del mod">
          <ac:chgData name="梓畅 林" userId="b3c34d1b-7389-45d4-9b70-98ec1828b169" providerId="ADAL" clId="{D48BB9CB-C359-4413-8C92-FB0FDFF2BB47}" dt="2022-11-22T09:31:50.776" v="926" actId="478"/>
          <ac:spMkLst>
            <pc:docMk/>
            <pc:sldMk cId="147097271" sldId="320"/>
            <ac:spMk id="8" creationId="{51AE3DA7-7B93-4F74-A355-CDBDAA756B86}"/>
          </ac:spMkLst>
        </pc:spChg>
        <pc:spChg chg="del">
          <ac:chgData name="梓畅 林" userId="b3c34d1b-7389-45d4-9b70-98ec1828b169" providerId="ADAL" clId="{D48BB9CB-C359-4413-8C92-FB0FDFF2BB47}" dt="2022-11-22T08:26:15.289" v="221" actId="478"/>
          <ac:spMkLst>
            <pc:docMk/>
            <pc:sldMk cId="147097271" sldId="320"/>
            <ac:spMk id="10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08:26:15.289" v="221" actId="478"/>
          <ac:spMkLst>
            <pc:docMk/>
            <pc:sldMk cId="147097271" sldId="320"/>
            <ac:spMk id="14" creationId="{00000000-0000-0000-0000-000000000000}"/>
          </ac:spMkLst>
        </pc:spChg>
        <pc:spChg chg="add mod">
          <ac:chgData name="梓畅 林" userId="b3c34d1b-7389-45d4-9b70-98ec1828b169" providerId="ADAL" clId="{D48BB9CB-C359-4413-8C92-FB0FDFF2BB47}" dt="2022-11-30T03:59:18.611" v="4273" actId="1076"/>
          <ac:spMkLst>
            <pc:docMk/>
            <pc:sldMk cId="147097271" sldId="320"/>
            <ac:spMk id="20" creationId="{1B3E6235-A205-4493-B748-50516503D266}"/>
          </ac:spMkLst>
        </pc:spChg>
        <pc:spChg chg="add mod">
          <ac:chgData name="梓畅 林" userId="b3c34d1b-7389-45d4-9b70-98ec1828b169" providerId="ADAL" clId="{D48BB9CB-C359-4413-8C92-FB0FDFF2BB47}" dt="2022-11-30T03:59:18.611" v="4273" actId="1076"/>
          <ac:spMkLst>
            <pc:docMk/>
            <pc:sldMk cId="147097271" sldId="320"/>
            <ac:spMk id="23" creationId="{CB2C2E00-C705-4724-8FDE-D36C614EF9BA}"/>
          </ac:spMkLst>
        </pc:spChg>
        <pc:picChg chg="add del mod modCrop">
          <ac:chgData name="梓畅 林" userId="b3c34d1b-7389-45d4-9b70-98ec1828b169" providerId="ADAL" clId="{D48BB9CB-C359-4413-8C92-FB0FDFF2BB47}" dt="2022-11-22T09:31:48.215" v="924" actId="478"/>
          <ac:picMkLst>
            <pc:docMk/>
            <pc:sldMk cId="147097271" sldId="320"/>
            <ac:picMk id="2" creationId="{8937FE9B-9CAD-45EC-9CD4-CCC86F696814}"/>
          </ac:picMkLst>
        </pc:picChg>
        <pc:picChg chg="del">
          <ac:chgData name="梓畅 林" userId="b3c34d1b-7389-45d4-9b70-98ec1828b169" providerId="ADAL" clId="{D48BB9CB-C359-4413-8C92-FB0FDFF2BB47}" dt="2022-11-22T08:26:15.289" v="221" actId="478"/>
          <ac:picMkLst>
            <pc:docMk/>
            <pc:sldMk cId="147097271" sldId="320"/>
            <ac:picMk id="3" creationId="{00000000-0000-0000-0000-000000000000}"/>
          </ac:picMkLst>
        </pc:picChg>
        <pc:picChg chg="del">
          <ac:chgData name="梓畅 林" userId="b3c34d1b-7389-45d4-9b70-98ec1828b169" providerId="ADAL" clId="{D48BB9CB-C359-4413-8C92-FB0FDFF2BB47}" dt="2022-11-22T08:26:15.289" v="221" actId="478"/>
          <ac:picMkLst>
            <pc:docMk/>
            <pc:sldMk cId="147097271" sldId="320"/>
            <ac:picMk id="4" creationId="{00000000-0000-0000-0000-000000000000}"/>
          </ac:picMkLst>
        </pc:picChg>
        <pc:picChg chg="add del mod modCrop">
          <ac:chgData name="梓畅 林" userId="b3c34d1b-7389-45d4-9b70-98ec1828b169" providerId="ADAL" clId="{D48BB9CB-C359-4413-8C92-FB0FDFF2BB47}" dt="2022-11-22T09:31:49.189" v="925" actId="478"/>
          <ac:picMkLst>
            <pc:docMk/>
            <pc:sldMk cId="147097271" sldId="320"/>
            <ac:picMk id="12" creationId="{4867B2B9-D0F9-4FE1-B3BA-BC690F4EAA6F}"/>
          </ac:picMkLst>
        </pc:picChg>
        <pc:picChg chg="add mod">
          <ac:chgData name="梓畅 林" userId="b3c34d1b-7389-45d4-9b70-98ec1828b169" providerId="ADAL" clId="{D48BB9CB-C359-4413-8C92-FB0FDFF2BB47}" dt="2022-11-22T08:29:38.766" v="367" actId="571"/>
          <ac:picMkLst>
            <pc:docMk/>
            <pc:sldMk cId="147097271" sldId="320"/>
            <ac:picMk id="15" creationId="{30F8A8BC-2BF9-43CB-8785-CA2D9CEA6BCF}"/>
          </ac:picMkLst>
        </pc:picChg>
        <pc:picChg chg="add mod">
          <ac:chgData name="梓畅 林" userId="b3c34d1b-7389-45d4-9b70-98ec1828b169" providerId="ADAL" clId="{D48BB9CB-C359-4413-8C92-FB0FDFF2BB47}" dt="2022-11-30T03:59:18.611" v="4273" actId="1076"/>
          <ac:picMkLst>
            <pc:docMk/>
            <pc:sldMk cId="147097271" sldId="320"/>
            <ac:picMk id="17" creationId="{5739FE94-EA53-4ED1-82D2-82B39A2AEF1F}"/>
          </ac:picMkLst>
        </pc:picChg>
        <pc:picChg chg="add mod">
          <ac:chgData name="梓畅 林" userId="b3c34d1b-7389-45d4-9b70-98ec1828b169" providerId="ADAL" clId="{D48BB9CB-C359-4413-8C92-FB0FDFF2BB47}" dt="2022-11-30T03:59:18.611" v="4273" actId="1076"/>
          <ac:picMkLst>
            <pc:docMk/>
            <pc:sldMk cId="147097271" sldId="320"/>
            <ac:picMk id="18" creationId="{94804133-15DD-4194-86F2-4ABB70E3D7F5}"/>
          </ac:picMkLst>
        </pc:picChg>
        <pc:picChg chg="add mod">
          <ac:chgData name="梓畅 林" userId="b3c34d1b-7389-45d4-9b70-98ec1828b169" providerId="ADAL" clId="{D48BB9CB-C359-4413-8C92-FB0FDFF2BB47}" dt="2022-11-30T03:59:18.611" v="4273" actId="1076"/>
          <ac:picMkLst>
            <pc:docMk/>
            <pc:sldMk cId="147097271" sldId="320"/>
            <ac:picMk id="19" creationId="{60D95EFA-0D3F-459E-ADD4-D902F1F38E4F}"/>
          </ac:picMkLst>
        </pc:picChg>
        <pc:picChg chg="add mod">
          <ac:chgData name="梓畅 林" userId="b3c34d1b-7389-45d4-9b70-98ec1828b169" providerId="ADAL" clId="{D48BB9CB-C359-4413-8C92-FB0FDFF2BB47}" dt="2022-11-30T03:59:18.611" v="4273" actId="1076"/>
          <ac:picMkLst>
            <pc:docMk/>
            <pc:sldMk cId="147097271" sldId="320"/>
            <ac:picMk id="21" creationId="{A4346880-AA6D-4D2D-9839-D820003678ED}"/>
          </ac:picMkLst>
        </pc:picChg>
        <pc:picChg chg="add mod">
          <ac:chgData name="梓畅 林" userId="b3c34d1b-7389-45d4-9b70-98ec1828b169" providerId="ADAL" clId="{D48BB9CB-C359-4413-8C92-FB0FDFF2BB47}" dt="2022-11-30T03:59:18.611" v="4273" actId="1076"/>
          <ac:picMkLst>
            <pc:docMk/>
            <pc:sldMk cId="147097271" sldId="320"/>
            <ac:picMk id="22" creationId="{313075E0-3247-4B94-A4CF-E2E40C75D3E6}"/>
          </ac:picMkLst>
        </pc:picChg>
        <pc:cxnChg chg="del">
          <ac:chgData name="梓畅 林" userId="b3c34d1b-7389-45d4-9b70-98ec1828b169" providerId="ADAL" clId="{D48BB9CB-C359-4413-8C92-FB0FDFF2BB47}" dt="2022-11-22T08:26:15.289" v="221" actId="478"/>
          <ac:cxnSpMkLst>
            <pc:docMk/>
            <pc:sldMk cId="147097271" sldId="320"/>
            <ac:cxnSpMk id="11" creationId="{00000000-0000-0000-0000-000000000000}"/>
          </ac:cxnSpMkLst>
        </pc:cxnChg>
        <pc:cxnChg chg="del mod">
          <ac:chgData name="梓畅 林" userId="b3c34d1b-7389-45d4-9b70-98ec1828b169" providerId="ADAL" clId="{D48BB9CB-C359-4413-8C92-FB0FDFF2BB47}" dt="2022-11-22T08:26:15.289" v="221" actId="478"/>
          <ac:cxnSpMkLst>
            <pc:docMk/>
            <pc:sldMk cId="147097271" sldId="320"/>
            <ac:cxnSpMk id="16" creationId="{00000000-0000-0000-0000-000000000000}"/>
          </ac:cxnSpMkLst>
        </pc:cxnChg>
      </pc:sldChg>
      <pc:sldChg chg="addSp delSp modSp ord">
        <pc:chgData name="梓畅 林" userId="b3c34d1b-7389-45d4-9b70-98ec1828b169" providerId="ADAL" clId="{D48BB9CB-C359-4413-8C92-FB0FDFF2BB47}" dt="2022-11-29T09:15:01.265" v="1910" actId="1076"/>
        <pc:sldMkLst>
          <pc:docMk/>
          <pc:sldMk cId="387055489" sldId="479"/>
        </pc:sldMkLst>
        <pc:spChg chg="mod">
          <ac:chgData name="梓畅 林" userId="b3c34d1b-7389-45d4-9b70-98ec1828b169" providerId="ADAL" clId="{D48BB9CB-C359-4413-8C92-FB0FDFF2BB47}" dt="2022-11-29T09:15:01.265" v="1910" actId="1076"/>
          <ac:spMkLst>
            <pc:docMk/>
            <pc:sldMk cId="387055489" sldId="479"/>
            <ac:spMk id="2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9T08:35:40.842" v="1527" actId="478"/>
          <ac:spMkLst>
            <pc:docMk/>
            <pc:sldMk cId="387055489" sldId="479"/>
            <ac:spMk id="4" creationId="{00000000-0000-0000-0000-000000000000}"/>
          </ac:spMkLst>
        </pc:spChg>
        <pc:spChg chg="add del mod">
          <ac:chgData name="梓畅 林" userId="b3c34d1b-7389-45d4-9b70-98ec1828b169" providerId="ADAL" clId="{D48BB9CB-C359-4413-8C92-FB0FDFF2BB47}" dt="2022-11-29T08:35:45.038" v="1528" actId="478"/>
          <ac:spMkLst>
            <pc:docMk/>
            <pc:sldMk cId="387055489" sldId="479"/>
            <ac:spMk id="5" creationId="{A75851C5-BB89-43AF-9C2B-DD288023557D}"/>
          </ac:spMkLst>
        </pc:spChg>
        <pc:spChg chg="mod">
          <ac:chgData name="梓畅 林" userId="b3c34d1b-7389-45d4-9b70-98ec1828b169" providerId="ADAL" clId="{D48BB9CB-C359-4413-8C92-FB0FDFF2BB47}" dt="2022-11-29T08:37:00.648" v="1564" actId="1076"/>
          <ac:spMkLst>
            <pc:docMk/>
            <pc:sldMk cId="387055489" sldId="479"/>
            <ac:spMk id="8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9T08:35:40.842" v="1527" actId="478"/>
          <ac:spMkLst>
            <pc:docMk/>
            <pc:sldMk cId="387055489" sldId="479"/>
            <ac:spMk id="11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9T08:35:40.842" v="1527" actId="478"/>
          <ac:spMkLst>
            <pc:docMk/>
            <pc:sldMk cId="387055489" sldId="479"/>
            <ac:spMk id="12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9T08:35:40.842" v="1527" actId="478"/>
          <ac:spMkLst>
            <pc:docMk/>
            <pc:sldMk cId="387055489" sldId="479"/>
            <ac:spMk id="13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9T08:37:04.331" v="1565" actId="1076"/>
          <ac:spMkLst>
            <pc:docMk/>
            <pc:sldMk cId="387055489" sldId="479"/>
            <ac:spMk id="14" creationId="{00000000-0000-0000-0000-000000000000}"/>
          </ac:spMkLst>
        </pc:spChg>
      </pc:sldChg>
      <pc:sldChg chg="addSp delSp modSp ord">
        <pc:chgData name="梓畅 林" userId="b3c34d1b-7389-45d4-9b70-98ec1828b169" providerId="ADAL" clId="{D48BB9CB-C359-4413-8C92-FB0FDFF2BB47}" dt="2022-11-29T09:11:57.433" v="1909" actId="1076"/>
        <pc:sldMkLst>
          <pc:docMk/>
          <pc:sldMk cId="3865810355" sldId="481"/>
        </pc:sldMkLst>
        <pc:spChg chg="mod">
          <ac:chgData name="梓畅 林" userId="b3c34d1b-7389-45d4-9b70-98ec1828b169" providerId="ADAL" clId="{D48BB9CB-C359-4413-8C92-FB0FDFF2BB47}" dt="2022-11-29T09:11:53.879" v="1908" actId="1076"/>
          <ac:spMkLst>
            <pc:docMk/>
            <pc:sldMk cId="3865810355" sldId="481"/>
            <ac:spMk id="3" creationId="{00000000-0000-0000-0000-000000000000}"/>
          </ac:spMkLst>
        </pc:spChg>
        <pc:spChg chg="add mod">
          <ac:chgData name="梓畅 林" userId="b3c34d1b-7389-45d4-9b70-98ec1828b169" providerId="ADAL" clId="{D48BB9CB-C359-4413-8C92-FB0FDFF2BB47}" dt="2022-11-29T09:11:33.038" v="1902" actId="1038"/>
          <ac:spMkLst>
            <pc:docMk/>
            <pc:sldMk cId="3865810355" sldId="481"/>
            <ac:spMk id="4" creationId="{FD7AAC30-1E85-4490-BABE-EF690A450800}"/>
          </ac:spMkLst>
        </pc:spChg>
        <pc:spChg chg="add mod">
          <ac:chgData name="梓畅 林" userId="b3c34d1b-7389-45d4-9b70-98ec1828b169" providerId="ADAL" clId="{D48BB9CB-C359-4413-8C92-FB0FDFF2BB47}" dt="2022-11-29T09:11:31.328" v="1901" actId="1036"/>
          <ac:spMkLst>
            <pc:docMk/>
            <pc:sldMk cId="3865810355" sldId="481"/>
            <ac:spMk id="5" creationId="{E9C3E65C-D971-4419-A023-192233A5874D}"/>
          </ac:spMkLst>
        </pc:spChg>
        <pc:spChg chg="add mod">
          <ac:chgData name="梓畅 林" userId="b3c34d1b-7389-45d4-9b70-98ec1828b169" providerId="ADAL" clId="{D48BB9CB-C359-4413-8C92-FB0FDFF2BB47}" dt="2022-11-29T09:11:23.454" v="1897" actId="255"/>
          <ac:spMkLst>
            <pc:docMk/>
            <pc:sldMk cId="3865810355" sldId="481"/>
            <ac:spMk id="6" creationId="{E705BF34-3CFD-4A2F-92F4-BF14396D3CC4}"/>
          </ac:spMkLst>
        </pc:spChg>
        <pc:spChg chg="add mod">
          <ac:chgData name="梓畅 林" userId="b3c34d1b-7389-45d4-9b70-98ec1828b169" providerId="ADAL" clId="{D48BB9CB-C359-4413-8C92-FB0FDFF2BB47}" dt="2022-11-29T09:11:23.454" v="1897" actId="255"/>
          <ac:spMkLst>
            <pc:docMk/>
            <pc:sldMk cId="3865810355" sldId="481"/>
            <ac:spMk id="7" creationId="{DBEC4A92-46C9-467A-B4A4-C978867CA451}"/>
          </ac:spMkLst>
        </pc:spChg>
        <pc:spChg chg="del mod">
          <ac:chgData name="梓畅 林" userId="b3c34d1b-7389-45d4-9b70-98ec1828b169" providerId="ADAL" clId="{D48BB9CB-C359-4413-8C92-FB0FDFF2BB47}" dt="2022-11-22T09:08:17.657" v="686" actId="478"/>
          <ac:spMkLst>
            <pc:docMk/>
            <pc:sldMk cId="3865810355" sldId="481"/>
            <ac:spMk id="13" creationId="{00000000-0000-0000-0000-000000000000}"/>
          </ac:spMkLst>
        </pc:spChg>
        <pc:grpChg chg="add mod">
          <ac:chgData name="梓畅 林" userId="b3c34d1b-7389-45d4-9b70-98ec1828b169" providerId="ADAL" clId="{D48BB9CB-C359-4413-8C92-FB0FDFF2BB47}" dt="2022-11-29T09:11:57.433" v="1909" actId="1076"/>
          <ac:grpSpMkLst>
            <pc:docMk/>
            <pc:sldMk cId="3865810355" sldId="481"/>
            <ac:grpSpMk id="8" creationId="{771C9FED-6DC6-4D7B-A2EC-847101B1C2AD}"/>
          </ac:grpSpMkLst>
        </pc:grpChg>
        <pc:grpChg chg="add mod">
          <ac:chgData name="梓畅 林" userId="b3c34d1b-7389-45d4-9b70-98ec1828b169" providerId="ADAL" clId="{D48BB9CB-C359-4413-8C92-FB0FDFF2BB47}" dt="2022-11-29T09:11:57.433" v="1909" actId="1076"/>
          <ac:grpSpMkLst>
            <pc:docMk/>
            <pc:sldMk cId="3865810355" sldId="481"/>
            <ac:grpSpMk id="9" creationId="{FA857262-B57F-4BBB-BDC6-9A0C53B29E60}"/>
          </ac:grpSpMkLst>
        </pc:grpChg>
      </pc:sldChg>
      <pc:sldChg chg="addSp delSp modSp ord">
        <pc:chgData name="梓畅 林" userId="b3c34d1b-7389-45d4-9b70-98ec1828b169" providerId="ADAL" clId="{D48BB9CB-C359-4413-8C92-FB0FDFF2BB47}" dt="2022-11-29T08:43:15.852" v="1652" actId="207"/>
        <pc:sldMkLst>
          <pc:docMk/>
          <pc:sldMk cId="3947636862" sldId="482"/>
        </pc:sldMkLst>
        <pc:spChg chg="mod">
          <ac:chgData name="梓畅 林" userId="b3c34d1b-7389-45d4-9b70-98ec1828b169" providerId="ADAL" clId="{D48BB9CB-C359-4413-8C92-FB0FDFF2BB47}" dt="2022-11-29T08:40:52.677" v="1606" actId="20578"/>
          <ac:spMkLst>
            <pc:docMk/>
            <pc:sldMk cId="3947636862" sldId="482"/>
            <ac:spMk id="2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9T08:43:15.852" v="1652" actId="207"/>
          <ac:spMkLst>
            <pc:docMk/>
            <pc:sldMk cId="3947636862" sldId="482"/>
            <ac:spMk id="3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9T08:38:15.965" v="1571" actId="1076"/>
          <ac:spMkLst>
            <pc:docMk/>
            <pc:sldMk cId="3947636862" sldId="482"/>
            <ac:spMk id="8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9T08:38:15.965" v="1571" actId="1076"/>
          <ac:spMkLst>
            <pc:docMk/>
            <pc:sldMk cId="3947636862" sldId="482"/>
            <ac:spMk id="9" creationId="{00000000-0000-0000-0000-000000000000}"/>
          </ac:spMkLst>
        </pc:spChg>
        <pc:picChg chg="add del mod">
          <ac:chgData name="梓畅 林" userId="b3c34d1b-7389-45d4-9b70-98ec1828b169" providerId="ADAL" clId="{D48BB9CB-C359-4413-8C92-FB0FDFF2BB47}" dt="2022-11-29T08:38:15.965" v="1571" actId="1076"/>
          <ac:picMkLst>
            <pc:docMk/>
            <pc:sldMk cId="3947636862" sldId="482"/>
            <ac:picMk id="4" creationId="{00000000-0000-0000-0000-000000000000}"/>
          </ac:picMkLst>
        </pc:picChg>
        <pc:picChg chg="mod">
          <ac:chgData name="梓畅 林" userId="b3c34d1b-7389-45d4-9b70-98ec1828b169" providerId="ADAL" clId="{D48BB9CB-C359-4413-8C92-FB0FDFF2BB47}" dt="2022-11-29T08:38:43.805" v="1575" actId="1076"/>
          <ac:picMkLst>
            <pc:docMk/>
            <pc:sldMk cId="3947636862" sldId="482"/>
            <ac:picMk id="7" creationId="{00000000-0000-0000-0000-000000000000}"/>
          </ac:picMkLst>
        </pc:picChg>
      </pc:sldChg>
      <pc:sldChg chg="addSp delSp modSp ord">
        <pc:chgData name="梓畅 林" userId="b3c34d1b-7389-45d4-9b70-98ec1828b169" providerId="ADAL" clId="{D48BB9CB-C359-4413-8C92-FB0FDFF2BB47}" dt="2022-11-29T08:49:04.035" v="1734" actId="20578"/>
        <pc:sldMkLst>
          <pc:docMk/>
          <pc:sldMk cId="958331379" sldId="483"/>
        </pc:sldMkLst>
        <pc:spChg chg="mod">
          <ac:chgData name="梓畅 林" userId="b3c34d1b-7389-45d4-9b70-98ec1828b169" providerId="ADAL" clId="{D48BB9CB-C359-4413-8C92-FB0FDFF2BB47}" dt="2022-11-22T09:24:25.641" v="808" actId="1076"/>
          <ac:spMkLst>
            <pc:docMk/>
            <pc:sldMk cId="958331379" sldId="483"/>
            <ac:spMk id="2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9T08:41:41.989" v="1626" actId="1076"/>
          <ac:spMkLst>
            <pc:docMk/>
            <pc:sldMk cId="958331379" sldId="483"/>
            <ac:spMk id="3" creationId="{00000000-0000-0000-0000-000000000000}"/>
          </ac:spMkLst>
        </pc:spChg>
        <pc:spChg chg="add mod">
          <ac:chgData name="梓畅 林" userId="b3c34d1b-7389-45d4-9b70-98ec1828b169" providerId="ADAL" clId="{D48BB9CB-C359-4413-8C92-FB0FDFF2BB47}" dt="2022-11-29T08:49:04.035" v="1734" actId="20578"/>
          <ac:spMkLst>
            <pc:docMk/>
            <pc:sldMk cId="958331379" sldId="483"/>
            <ac:spMk id="4" creationId="{800484DC-698F-4B50-8DB7-85D3505F89B7}"/>
          </ac:spMkLst>
        </pc:spChg>
        <pc:spChg chg="add del mod">
          <ac:chgData name="梓畅 林" userId="b3c34d1b-7389-45d4-9b70-98ec1828b169" providerId="ADAL" clId="{D48BB9CB-C359-4413-8C92-FB0FDFF2BB47}" dt="2022-11-29T08:44:38.675" v="1678"/>
          <ac:spMkLst>
            <pc:docMk/>
            <pc:sldMk cId="958331379" sldId="483"/>
            <ac:spMk id="6" creationId="{DD18BF9F-DAC1-4C44-8961-DAA2E716A46A}"/>
          </ac:spMkLst>
        </pc:spChg>
        <pc:spChg chg="add del mod">
          <ac:chgData name="梓畅 林" userId="b3c34d1b-7389-45d4-9b70-98ec1828b169" providerId="ADAL" clId="{D48BB9CB-C359-4413-8C92-FB0FDFF2BB47}" dt="2022-11-29T08:40:14.595" v="1601" actId="478"/>
          <ac:spMkLst>
            <pc:docMk/>
            <pc:sldMk cId="958331379" sldId="483"/>
            <ac:spMk id="7" creationId="{037076E5-2C00-40B2-A6AB-CFB8E8208DF7}"/>
          </ac:spMkLst>
        </pc:spChg>
        <pc:spChg chg="mod">
          <ac:chgData name="梓畅 林" userId="b3c34d1b-7389-45d4-9b70-98ec1828b169" providerId="ADAL" clId="{D48BB9CB-C359-4413-8C92-FB0FDFF2BB47}" dt="2022-11-29T08:41:59.905" v="1631" actId="1076"/>
          <ac:spMkLst>
            <pc:docMk/>
            <pc:sldMk cId="958331379" sldId="483"/>
            <ac:spMk id="8" creationId="{00000000-0000-0000-0000-000000000000}"/>
          </ac:spMkLst>
        </pc:spChg>
        <pc:spChg chg="del mod ord">
          <ac:chgData name="梓畅 林" userId="b3c34d1b-7389-45d4-9b70-98ec1828b169" providerId="ADAL" clId="{D48BB9CB-C359-4413-8C92-FB0FDFF2BB47}" dt="2022-11-22T09:25:23.243" v="826" actId="478"/>
          <ac:spMkLst>
            <pc:docMk/>
            <pc:sldMk cId="958331379" sldId="483"/>
            <ac:spMk id="9" creationId="{00000000-0000-0000-0000-000000000000}"/>
          </ac:spMkLst>
        </pc:spChg>
        <pc:spChg chg="add del mod">
          <ac:chgData name="梓畅 林" userId="b3c34d1b-7389-45d4-9b70-98ec1828b169" providerId="ADAL" clId="{D48BB9CB-C359-4413-8C92-FB0FDFF2BB47}" dt="2022-11-29T08:40:15.871" v="1602" actId="478"/>
          <ac:spMkLst>
            <pc:docMk/>
            <pc:sldMk cId="958331379" sldId="483"/>
            <ac:spMk id="10" creationId="{D42BB98F-A64E-4EC6-800D-F98A9C91D077}"/>
          </ac:spMkLst>
        </pc:spChg>
        <pc:spChg chg="add del mod">
          <ac:chgData name="梓畅 林" userId="b3c34d1b-7389-45d4-9b70-98ec1828b169" providerId="ADAL" clId="{D48BB9CB-C359-4413-8C92-FB0FDFF2BB47}" dt="2022-11-29T08:40:14.595" v="1601" actId="478"/>
          <ac:spMkLst>
            <pc:docMk/>
            <pc:sldMk cId="958331379" sldId="483"/>
            <ac:spMk id="11" creationId="{C7CE83DC-D7C8-4907-8BF0-D132AB57CCB2}"/>
          </ac:spMkLst>
        </pc:spChg>
        <pc:picChg chg="mod">
          <ac:chgData name="梓畅 林" userId="b3c34d1b-7389-45d4-9b70-98ec1828b169" providerId="ADAL" clId="{D48BB9CB-C359-4413-8C92-FB0FDFF2BB47}" dt="2022-11-29T08:41:56.017" v="1630" actId="14100"/>
          <ac:picMkLst>
            <pc:docMk/>
            <pc:sldMk cId="958331379" sldId="483"/>
            <ac:picMk id="5" creationId="{00000000-0000-0000-0000-000000000000}"/>
          </ac:picMkLst>
        </pc:picChg>
        <pc:picChg chg="add del mod">
          <ac:chgData name="梓畅 林" userId="b3c34d1b-7389-45d4-9b70-98ec1828b169" providerId="ADAL" clId="{D48BB9CB-C359-4413-8C92-FB0FDFF2BB47}" dt="2022-11-29T08:40:14.595" v="1601" actId="478"/>
          <ac:picMkLst>
            <pc:docMk/>
            <pc:sldMk cId="958331379" sldId="483"/>
            <ac:picMk id="12" creationId="{7896B47C-9DF6-49AD-A3C5-58C9DA103C2E}"/>
          </ac:picMkLst>
        </pc:picChg>
      </pc:sldChg>
      <pc:sldChg chg="addSp modSp ord">
        <pc:chgData name="梓畅 林" userId="b3c34d1b-7389-45d4-9b70-98ec1828b169" providerId="ADAL" clId="{D48BB9CB-C359-4413-8C92-FB0FDFF2BB47}" dt="2022-11-30T04:11:10.697" v="4866" actId="255"/>
        <pc:sldMkLst>
          <pc:docMk/>
          <pc:sldMk cId="3690783961" sldId="485"/>
        </pc:sldMkLst>
        <pc:spChg chg="mod">
          <ac:chgData name="梓畅 林" userId="b3c34d1b-7389-45d4-9b70-98ec1828b169" providerId="ADAL" clId="{D48BB9CB-C359-4413-8C92-FB0FDFF2BB47}" dt="2022-11-22T09:27:15.042" v="882" actId="20577"/>
          <ac:spMkLst>
            <pc:docMk/>
            <pc:sldMk cId="3690783961" sldId="485"/>
            <ac:spMk id="2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9T08:28:54.261" v="1488" actId="403"/>
          <ac:spMkLst>
            <pc:docMk/>
            <pc:sldMk cId="3690783961" sldId="485"/>
            <ac:spMk id="3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5" creationId="{00000000-0000-0000-0000-000000000000}"/>
          </ac:spMkLst>
        </pc:spChg>
        <pc:spChg chg="add mod">
          <ac:chgData name="梓畅 林" userId="b3c34d1b-7389-45d4-9b70-98ec1828b169" providerId="ADAL" clId="{D48BB9CB-C359-4413-8C92-FB0FDFF2BB47}" dt="2022-11-30T04:10:45.434" v="4859" actId="20577"/>
          <ac:spMkLst>
            <pc:docMk/>
            <pc:sldMk cId="3690783961" sldId="485"/>
            <ac:spMk id="6" creationId="{A84CF778-3EAE-46FD-969C-6E00338970D6}"/>
          </ac:spMkLst>
        </pc:spChg>
        <pc:spChg chg="mod">
          <ac:chgData name="梓畅 林" userId="b3c34d1b-7389-45d4-9b70-98ec1828b169" providerId="ADAL" clId="{D48BB9CB-C359-4413-8C92-FB0FDFF2BB47}" dt="2022-11-30T04:10:59.650" v="4863" actId="255"/>
          <ac:spMkLst>
            <pc:docMk/>
            <pc:sldMk cId="3690783961" sldId="485"/>
            <ac:spMk id="8" creationId="{00000000-0000-0000-0000-000000000000}"/>
          </ac:spMkLst>
        </pc:spChg>
        <pc:spChg chg="add mod">
          <ac:chgData name="梓畅 林" userId="b3c34d1b-7389-45d4-9b70-98ec1828b169" providerId="ADAL" clId="{D48BB9CB-C359-4413-8C92-FB0FDFF2BB47}" dt="2022-11-30T04:10:37.798" v="4856" actId="20577"/>
          <ac:spMkLst>
            <pc:docMk/>
            <pc:sldMk cId="3690783961" sldId="485"/>
            <ac:spMk id="9" creationId="{27AA2C64-7F88-4924-A4A8-0BE0EABF2C5D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10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11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12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13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14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15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28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36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40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41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42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10.697" v="4866" actId="255"/>
          <ac:spMkLst>
            <pc:docMk/>
            <pc:sldMk cId="3690783961" sldId="485"/>
            <ac:spMk id="44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1:09.613" v="4865" actId="255"/>
          <ac:spMkLst>
            <pc:docMk/>
            <pc:sldMk cId="3690783961" sldId="485"/>
            <ac:spMk id="45" creationId="{00000000-0000-0000-0000-000000000000}"/>
          </ac:spMkLst>
        </pc:spChg>
        <pc:grpChg chg="add mod">
          <ac:chgData name="梓畅 林" userId="b3c34d1b-7389-45d4-9b70-98ec1828b169" providerId="ADAL" clId="{D48BB9CB-C359-4413-8C92-FB0FDFF2BB47}" dt="2022-11-29T08:39:47.547" v="1598" actId="1076"/>
          <ac:grpSpMkLst>
            <pc:docMk/>
            <pc:sldMk cId="3690783961" sldId="485"/>
            <ac:grpSpMk id="4" creationId="{C4DAE460-1E9E-4918-ACE6-0FBF045A6EBD}"/>
          </ac:grpSpMkLst>
        </pc:grpChg>
        <pc:grpChg chg="add mod">
          <ac:chgData name="梓畅 林" userId="b3c34d1b-7389-45d4-9b70-98ec1828b169" providerId="ADAL" clId="{D48BB9CB-C359-4413-8C92-FB0FDFF2BB47}" dt="2022-11-30T04:10:55.236" v="4862" actId="1076"/>
          <ac:grpSpMkLst>
            <pc:docMk/>
            <pc:sldMk cId="3690783961" sldId="485"/>
            <ac:grpSpMk id="7" creationId="{6FB5E245-7C4E-45D4-87C1-0FB45341A2A6}"/>
          </ac:grpSpMkLst>
        </pc:grpChg>
        <pc:picChg chg="add mod modCrop">
          <ac:chgData name="梓畅 林" userId="b3c34d1b-7389-45d4-9b70-98ec1828b169" providerId="ADAL" clId="{D48BB9CB-C359-4413-8C92-FB0FDFF2BB47}" dt="2022-11-29T08:55:01.582" v="1757" actId="164"/>
          <ac:picMkLst>
            <pc:docMk/>
            <pc:sldMk cId="3690783961" sldId="485"/>
            <ac:picMk id="31" creationId="{CA79F8C2-9346-4D31-8AB6-96A82EF08448}"/>
          </ac:picMkLst>
        </pc:picChg>
        <pc:picChg chg="add mod modCrop">
          <ac:chgData name="梓畅 林" userId="b3c34d1b-7389-45d4-9b70-98ec1828b169" providerId="ADAL" clId="{D48BB9CB-C359-4413-8C92-FB0FDFF2BB47}" dt="2022-11-29T08:55:01.582" v="1757" actId="164"/>
          <ac:picMkLst>
            <pc:docMk/>
            <pc:sldMk cId="3690783961" sldId="485"/>
            <ac:picMk id="1026" creationId="{5A5ED316-7C68-47F3-AAA2-F8F5D2181219}"/>
          </ac:picMkLst>
        </pc:picChg>
        <pc:cxnChg chg="mod">
          <ac:chgData name="梓畅 林" userId="b3c34d1b-7389-45d4-9b70-98ec1828b169" providerId="ADAL" clId="{D48BB9CB-C359-4413-8C92-FB0FDFF2BB47}" dt="2022-11-29T08:39:44.406" v="1597" actId="164"/>
          <ac:cxnSpMkLst>
            <pc:docMk/>
            <pc:sldMk cId="3690783961" sldId="485"/>
            <ac:cxnSpMk id="16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9T08:39:44.406" v="1597" actId="164"/>
          <ac:cxnSpMkLst>
            <pc:docMk/>
            <pc:sldMk cId="3690783961" sldId="485"/>
            <ac:cxnSpMk id="18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9T08:39:44.406" v="1597" actId="164"/>
          <ac:cxnSpMkLst>
            <pc:docMk/>
            <pc:sldMk cId="3690783961" sldId="485"/>
            <ac:cxnSpMk id="20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9T08:39:44.406" v="1597" actId="164"/>
          <ac:cxnSpMkLst>
            <pc:docMk/>
            <pc:sldMk cId="3690783961" sldId="485"/>
            <ac:cxnSpMk id="22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9T08:39:44.406" v="1597" actId="164"/>
          <ac:cxnSpMkLst>
            <pc:docMk/>
            <pc:sldMk cId="3690783961" sldId="485"/>
            <ac:cxnSpMk id="25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9T08:39:44.406" v="1597" actId="164"/>
          <ac:cxnSpMkLst>
            <pc:docMk/>
            <pc:sldMk cId="3690783961" sldId="485"/>
            <ac:cxnSpMk id="27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30T04:11:10.697" v="4866" actId="255"/>
          <ac:cxnSpMkLst>
            <pc:docMk/>
            <pc:sldMk cId="3690783961" sldId="485"/>
            <ac:cxnSpMk id="30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9T08:39:44.406" v="1597" actId="164"/>
          <ac:cxnSpMkLst>
            <pc:docMk/>
            <pc:sldMk cId="3690783961" sldId="485"/>
            <ac:cxnSpMk id="34" creationId="{00000000-0000-0000-0000-000000000000}"/>
          </ac:cxnSpMkLst>
        </pc:cxnChg>
      </pc:sldChg>
      <pc:sldChg chg="addSp delSp modSp ord">
        <pc:chgData name="梓畅 林" userId="b3c34d1b-7389-45d4-9b70-98ec1828b169" providerId="ADAL" clId="{D48BB9CB-C359-4413-8C92-FB0FDFF2BB47}" dt="2022-11-30T04:12:32.171" v="4903" actId="1076"/>
        <pc:sldMkLst>
          <pc:docMk/>
          <pc:sldMk cId="3565666071" sldId="486"/>
        </pc:sldMkLst>
        <pc:spChg chg="mod">
          <ac:chgData name="梓畅 林" userId="b3c34d1b-7389-45d4-9b70-98ec1828b169" providerId="ADAL" clId="{D48BB9CB-C359-4413-8C92-FB0FDFF2BB47}" dt="2022-11-22T09:26:48.633" v="867" actId="20577"/>
          <ac:spMkLst>
            <pc:docMk/>
            <pc:sldMk cId="3565666071" sldId="486"/>
            <ac:spMk id="2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9T09:08:39.786" v="1875" actId="1076"/>
          <ac:spMkLst>
            <pc:docMk/>
            <pc:sldMk cId="3565666071" sldId="486"/>
            <ac:spMk id="3" creationId="{00000000-0000-0000-0000-000000000000}"/>
          </ac:spMkLst>
        </pc:spChg>
        <pc:spChg chg="add mod">
          <ac:chgData name="梓畅 林" userId="b3c34d1b-7389-45d4-9b70-98ec1828b169" providerId="ADAL" clId="{D48BB9CB-C359-4413-8C92-FB0FDFF2BB47}" dt="2022-11-30T04:12:28.778" v="4902" actId="20577"/>
          <ac:spMkLst>
            <pc:docMk/>
            <pc:sldMk cId="3565666071" sldId="486"/>
            <ac:spMk id="4" creationId="{F4C4CC1E-C45B-4CAC-97D9-F52604D55364}"/>
          </ac:spMkLst>
        </pc:spChg>
        <pc:spChg chg="mod">
          <ac:chgData name="梓畅 林" userId="b3c34d1b-7389-45d4-9b70-98ec1828b169" providerId="ADAL" clId="{D48BB9CB-C359-4413-8C92-FB0FDFF2BB47}" dt="2022-11-22T09:28:03.660" v="889" actId="1076"/>
          <ac:spMkLst>
            <pc:docMk/>
            <pc:sldMk cId="3565666071" sldId="486"/>
            <ac:spMk id="5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9T08:26:36.501" v="1442" actId="14100"/>
          <ac:spMkLst>
            <pc:docMk/>
            <pc:sldMk cId="3565666071" sldId="486"/>
            <ac:spMk id="8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2T09:28:03.660" v="889" actId="1076"/>
          <ac:spMkLst>
            <pc:docMk/>
            <pc:sldMk cId="3565666071" sldId="486"/>
            <ac:spMk id="14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2T09:28:03.660" v="889" actId="1076"/>
          <ac:spMkLst>
            <pc:docMk/>
            <pc:sldMk cId="3565666071" sldId="486"/>
            <ac:spMk id="15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2T09:28:03.660" v="889" actId="1076"/>
          <ac:spMkLst>
            <pc:docMk/>
            <pc:sldMk cId="3565666071" sldId="486"/>
            <ac:spMk id="28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2T09:28:03.660" v="889" actId="1076"/>
          <ac:spMkLst>
            <pc:docMk/>
            <pc:sldMk cId="3565666071" sldId="486"/>
            <ac:spMk id="35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2T09:28:03.660" v="889" actId="1076"/>
          <ac:spMkLst>
            <pc:docMk/>
            <pc:sldMk cId="3565666071" sldId="486"/>
            <ac:spMk id="37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22T09:28:03.660" v="889" actId="1076"/>
          <ac:spMkLst>
            <pc:docMk/>
            <pc:sldMk cId="3565666071" sldId="486"/>
            <ac:spMk id="38" creationId="{00000000-0000-0000-0000-000000000000}"/>
          </ac:spMkLst>
        </pc:spChg>
        <pc:spChg chg="del mod">
          <ac:chgData name="梓畅 林" userId="b3c34d1b-7389-45d4-9b70-98ec1828b169" providerId="ADAL" clId="{D48BB9CB-C359-4413-8C92-FB0FDFF2BB47}" dt="2022-11-22T09:28:33.484" v="902" actId="478"/>
          <ac:spMkLst>
            <pc:docMk/>
            <pc:sldMk cId="3565666071" sldId="486"/>
            <ac:spMk id="79" creationId="{00000000-0000-0000-0000-000000000000}"/>
          </ac:spMkLst>
        </pc:spChg>
        <pc:spChg chg="del mod">
          <ac:chgData name="梓畅 林" userId="b3c34d1b-7389-45d4-9b70-98ec1828b169" providerId="ADAL" clId="{D48BB9CB-C359-4413-8C92-FB0FDFF2BB47}" dt="2022-11-22T09:28:33.484" v="902" actId="478"/>
          <ac:spMkLst>
            <pc:docMk/>
            <pc:sldMk cId="3565666071" sldId="486"/>
            <ac:spMk id="86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2:32.171" v="4903" actId="1076"/>
          <ac:spMkLst>
            <pc:docMk/>
            <pc:sldMk cId="3565666071" sldId="486"/>
            <ac:spMk id="87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09:26:54.701" v="871" actId="478"/>
          <ac:spMkLst>
            <pc:docMk/>
            <pc:sldMk cId="3565666071" sldId="486"/>
            <ac:spMk id="88" creationId="{00000000-0000-0000-0000-000000000000}"/>
          </ac:spMkLst>
        </pc:spChg>
        <pc:spChg chg="del mod">
          <ac:chgData name="梓畅 林" userId="b3c34d1b-7389-45d4-9b70-98ec1828b169" providerId="ADAL" clId="{D48BB9CB-C359-4413-8C92-FB0FDFF2BB47}" dt="2022-11-22T09:28:33.484" v="902" actId="478"/>
          <ac:spMkLst>
            <pc:docMk/>
            <pc:sldMk cId="3565666071" sldId="486"/>
            <ac:spMk id="89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12:32.171" v="4903" actId="1076"/>
          <ac:spMkLst>
            <pc:docMk/>
            <pc:sldMk cId="3565666071" sldId="486"/>
            <ac:spMk id="90" creationId="{00000000-0000-0000-0000-000000000000}"/>
          </ac:spMkLst>
        </pc:spChg>
        <pc:picChg chg="mod">
          <ac:chgData name="梓畅 林" userId="b3c34d1b-7389-45d4-9b70-98ec1828b169" providerId="ADAL" clId="{D48BB9CB-C359-4413-8C92-FB0FDFF2BB47}" dt="2022-11-30T04:12:25.291" v="4901" actId="1076"/>
          <ac:picMkLst>
            <pc:docMk/>
            <pc:sldMk cId="3565666071" sldId="486"/>
            <ac:picMk id="82" creationId="{00000000-0000-0000-0000-000000000000}"/>
          </ac:picMkLst>
        </pc:pic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26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27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30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31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34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50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52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55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58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60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73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75" creationId="{00000000-0000-0000-0000-000000000000}"/>
          </ac:cxnSpMkLst>
        </pc:cxnChg>
        <pc:cxnChg chg="mod">
          <ac:chgData name="梓畅 林" userId="b3c34d1b-7389-45d4-9b70-98ec1828b169" providerId="ADAL" clId="{D48BB9CB-C359-4413-8C92-FB0FDFF2BB47}" dt="2022-11-22T09:28:03.660" v="889" actId="1076"/>
          <ac:cxnSpMkLst>
            <pc:docMk/>
            <pc:sldMk cId="3565666071" sldId="486"/>
            <ac:cxnSpMk id="77" creationId="{00000000-0000-0000-0000-000000000000}"/>
          </ac:cxnSpMkLst>
        </pc:cxnChg>
      </pc:sldChg>
      <pc:sldChg chg="modSp">
        <pc:chgData name="梓畅 林" userId="b3c34d1b-7389-45d4-9b70-98ec1828b169" providerId="ADAL" clId="{D48BB9CB-C359-4413-8C92-FB0FDFF2BB47}" dt="2022-11-30T04:06:49.497" v="4697" actId="1076"/>
        <pc:sldMkLst>
          <pc:docMk/>
          <pc:sldMk cId="1109058071" sldId="487"/>
        </pc:sldMkLst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3" creationId="{386798F3-B9C7-4B22-A602-BA7C5AFC23BA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4" creationId="{27DD4E93-2EFD-4D58-8474-C7BF560D2772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5" creationId="{E4E1DF53-9AD8-44EC-9B06-91C1C87A5657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6" creationId="{157C7DCF-B2BF-4FE5-95BE-466885B9D610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7" creationId="{6C827652-8406-4EA4-8BE9-9B4B6C6BF71B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8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06:40.575" v="4696" actId="1076"/>
          <ac:spMkLst>
            <pc:docMk/>
            <pc:sldMk cId="1109058071" sldId="487"/>
            <ac:spMk id="9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10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12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14" creationId="{73A3740F-94E1-4DE6-8869-8D7D6E4DA377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15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16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17" creationId="{5CB5D836-EF40-43A0-A637-A84FBEB7ED5A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18" creationId="{478BEA7A-77DE-45F8-BDA5-63DE096E6C60}"/>
          </ac:spMkLst>
        </pc:spChg>
        <pc:spChg chg="mod">
          <ac:chgData name="梓畅 林" userId="b3c34d1b-7389-45d4-9b70-98ec1828b169" providerId="ADAL" clId="{D48BB9CB-C359-4413-8C92-FB0FDFF2BB47}" dt="2022-11-30T04:06:49.497" v="4697" actId="1076"/>
          <ac:spMkLst>
            <pc:docMk/>
            <pc:sldMk cId="1109058071" sldId="487"/>
            <ac:spMk id="19" creationId="{374CCE35-E346-444D-B7EA-908AD758A86C}"/>
          </ac:spMkLst>
        </pc:spChg>
      </pc:sldChg>
      <pc:sldChg chg="addSp modSp">
        <pc:chgData name="梓畅 林" userId="b3c34d1b-7389-45d4-9b70-98ec1828b169" providerId="ADAL" clId="{D48BB9CB-C359-4413-8C92-FB0FDFF2BB47}" dt="2022-11-30T04:06:14.291" v="4691" actId="1076"/>
        <pc:sldMkLst>
          <pc:docMk/>
          <pc:sldMk cId="1049837893" sldId="490"/>
        </pc:sldMkLst>
        <pc:spChg chg="mod">
          <ac:chgData name="梓畅 林" userId="b3c34d1b-7389-45d4-9b70-98ec1828b169" providerId="ADAL" clId="{D48BB9CB-C359-4413-8C92-FB0FDFF2BB47}" dt="2022-11-30T02:51:46.584" v="3292" actId="12"/>
          <ac:spMkLst>
            <pc:docMk/>
            <pc:sldMk cId="1049837893" sldId="490"/>
            <ac:spMk id="4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2:51:18.093" v="3281" actId="1076"/>
          <ac:spMkLst>
            <pc:docMk/>
            <pc:sldMk cId="1049837893" sldId="490"/>
            <ac:spMk id="5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2:52:20.978" v="3308" actId="20577"/>
          <ac:spMkLst>
            <pc:docMk/>
            <pc:sldMk cId="1049837893" sldId="490"/>
            <ac:spMk id="8" creationId="{00000000-0000-0000-0000-000000000000}"/>
          </ac:spMkLst>
        </pc:spChg>
        <pc:picChg chg="add mod modCrop">
          <ac:chgData name="梓畅 林" userId="b3c34d1b-7389-45d4-9b70-98ec1828b169" providerId="ADAL" clId="{D48BB9CB-C359-4413-8C92-FB0FDFF2BB47}" dt="2022-11-30T04:06:09.046" v="4689" actId="14100"/>
          <ac:picMkLst>
            <pc:docMk/>
            <pc:sldMk cId="1049837893" sldId="490"/>
            <ac:picMk id="7" creationId="{37EA440A-6B8D-4E4A-8D8D-103AF88A29E8}"/>
          </ac:picMkLst>
        </pc:picChg>
        <pc:picChg chg="mod modCrop">
          <ac:chgData name="梓畅 林" userId="b3c34d1b-7389-45d4-9b70-98ec1828b169" providerId="ADAL" clId="{D48BB9CB-C359-4413-8C92-FB0FDFF2BB47}" dt="2022-11-30T04:06:14.291" v="4691" actId="1076"/>
          <ac:picMkLst>
            <pc:docMk/>
            <pc:sldMk cId="1049837893" sldId="490"/>
            <ac:picMk id="11" creationId="{5C4CFA40-E439-49A3-BF20-29158C2E52C8}"/>
          </ac:picMkLst>
        </pc:picChg>
      </pc:sldChg>
      <pc:sldChg chg="delSp modSp">
        <pc:chgData name="梓畅 林" userId="b3c34d1b-7389-45d4-9b70-98ec1828b169" providerId="ADAL" clId="{D48BB9CB-C359-4413-8C92-FB0FDFF2BB47}" dt="2022-11-30T04:06:02.634" v="4688" actId="1076"/>
        <pc:sldMkLst>
          <pc:docMk/>
          <pc:sldMk cId="1370621525" sldId="492"/>
        </pc:sldMkLst>
        <pc:spChg chg="mod">
          <ac:chgData name="梓畅 林" userId="b3c34d1b-7389-45d4-9b70-98ec1828b169" providerId="ADAL" clId="{D48BB9CB-C359-4413-8C92-FB0FDFF2BB47}" dt="2022-11-30T02:52:57.202" v="3317"/>
          <ac:spMkLst>
            <pc:docMk/>
            <pc:sldMk cId="1370621525" sldId="492"/>
            <ac:spMk id="4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4:06:02.634" v="4688" actId="1076"/>
          <ac:spMkLst>
            <pc:docMk/>
            <pc:sldMk cId="1370621525" sldId="492"/>
            <ac:spMk id="7" creationId="{A719B9F5-6DC7-4EC4-ACF2-8651CB587769}"/>
          </ac:spMkLst>
        </pc:spChg>
        <pc:spChg chg="mod topLvl">
          <ac:chgData name="梓畅 林" userId="b3c34d1b-7389-45d4-9b70-98ec1828b169" providerId="ADAL" clId="{D48BB9CB-C359-4413-8C92-FB0FDFF2BB47}" dt="2022-11-30T04:06:00.174" v="4687" actId="1076"/>
          <ac:spMkLst>
            <pc:docMk/>
            <pc:sldMk cId="1370621525" sldId="492"/>
            <ac:spMk id="14" creationId="{34B7048C-FDAC-4642-887E-0416BECE18B6}"/>
          </ac:spMkLst>
        </pc:spChg>
        <pc:spChg chg="mod topLvl">
          <ac:chgData name="梓畅 林" userId="b3c34d1b-7389-45d4-9b70-98ec1828b169" providerId="ADAL" clId="{D48BB9CB-C359-4413-8C92-FB0FDFF2BB47}" dt="2022-11-30T04:06:00.174" v="4687" actId="1076"/>
          <ac:spMkLst>
            <pc:docMk/>
            <pc:sldMk cId="1370621525" sldId="492"/>
            <ac:spMk id="15" creationId="{6D67934D-E654-4B22-8DE5-4E87A0602B22}"/>
          </ac:spMkLst>
        </pc:spChg>
        <pc:grpChg chg="del">
          <ac:chgData name="梓畅 林" userId="b3c34d1b-7389-45d4-9b70-98ec1828b169" providerId="ADAL" clId="{D48BB9CB-C359-4413-8C92-FB0FDFF2BB47}" dt="2022-11-30T04:05:31.118" v="4678" actId="165"/>
          <ac:grpSpMkLst>
            <pc:docMk/>
            <pc:sldMk cId="1370621525" sldId="492"/>
            <ac:grpSpMk id="5" creationId="{DE49BBD7-76FF-410E-834C-6F1FFCF3AF0F}"/>
          </ac:grpSpMkLst>
        </pc:grpChg>
        <pc:picChg chg="mod topLvl">
          <ac:chgData name="梓畅 林" userId="b3c34d1b-7389-45d4-9b70-98ec1828b169" providerId="ADAL" clId="{D48BB9CB-C359-4413-8C92-FB0FDFF2BB47}" dt="2022-11-30T04:06:00.174" v="4687" actId="1076"/>
          <ac:picMkLst>
            <pc:docMk/>
            <pc:sldMk cId="1370621525" sldId="492"/>
            <ac:picMk id="9" creationId="{FFC93404-B855-4686-85E7-42CB7F0CC58E}"/>
          </ac:picMkLst>
        </pc:picChg>
        <pc:picChg chg="mod topLvl">
          <ac:chgData name="梓畅 林" userId="b3c34d1b-7389-45d4-9b70-98ec1828b169" providerId="ADAL" clId="{D48BB9CB-C359-4413-8C92-FB0FDFF2BB47}" dt="2022-11-30T04:06:00.174" v="4687" actId="1076"/>
          <ac:picMkLst>
            <pc:docMk/>
            <pc:sldMk cId="1370621525" sldId="492"/>
            <ac:picMk id="13" creationId="{8F22C038-9005-44D8-80FD-A67D1F285BDD}"/>
          </ac:picMkLst>
        </pc:picChg>
      </pc:sldChg>
      <pc:sldChg chg="delSp modSp">
        <pc:chgData name="梓畅 林" userId="b3c34d1b-7389-45d4-9b70-98ec1828b169" providerId="ADAL" clId="{D48BB9CB-C359-4413-8C92-FB0FDFF2BB47}" dt="2022-11-30T02:55:19.149" v="3364" actId="14100"/>
        <pc:sldMkLst>
          <pc:docMk/>
          <pc:sldMk cId="1432319169" sldId="497"/>
        </pc:sldMkLst>
        <pc:spChg chg="del mod">
          <ac:chgData name="梓畅 林" userId="b3c34d1b-7389-45d4-9b70-98ec1828b169" providerId="ADAL" clId="{D48BB9CB-C359-4413-8C92-FB0FDFF2BB47}" dt="2022-11-30T02:49:53.251" v="3255" actId="478"/>
          <ac:spMkLst>
            <pc:docMk/>
            <pc:sldMk cId="1432319169" sldId="497"/>
            <ac:spMk id="4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2:55:02.285" v="3358" actId="20577"/>
          <ac:spMkLst>
            <pc:docMk/>
            <pc:sldMk cId="1432319169" sldId="497"/>
            <ac:spMk id="8" creationId="{992DC8CE-6F03-4498-BCBB-99D0F2474C9D}"/>
          </ac:spMkLst>
        </pc:spChg>
        <pc:spChg chg="mod">
          <ac:chgData name="梓畅 林" userId="b3c34d1b-7389-45d4-9b70-98ec1828b169" providerId="ADAL" clId="{D48BB9CB-C359-4413-8C92-FB0FDFF2BB47}" dt="2022-11-30T02:54:35.041" v="3342" actId="14100"/>
          <ac:spMkLst>
            <pc:docMk/>
            <pc:sldMk cId="1432319169" sldId="497"/>
            <ac:spMk id="11" creationId="{0653DB95-9F43-4A04-A148-E7C468BEBCFA}"/>
          </ac:spMkLst>
        </pc:spChg>
        <pc:spChg chg="mod">
          <ac:chgData name="梓畅 林" userId="b3c34d1b-7389-45d4-9b70-98ec1828b169" providerId="ADAL" clId="{D48BB9CB-C359-4413-8C92-FB0FDFF2BB47}" dt="2022-11-30T02:55:14.354" v="3362" actId="14100"/>
          <ac:spMkLst>
            <pc:docMk/>
            <pc:sldMk cId="1432319169" sldId="497"/>
            <ac:spMk id="13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2:53:54.204" v="3330" actId="20577"/>
          <ac:spMkLst>
            <pc:docMk/>
            <pc:sldMk cId="1432319169" sldId="497"/>
            <ac:spMk id="19" creationId="{C6AC188B-EF90-4A33-A8EA-680A3820D570}"/>
          </ac:spMkLst>
        </pc:spChg>
        <pc:picChg chg="mod">
          <ac:chgData name="梓畅 林" userId="b3c34d1b-7389-45d4-9b70-98ec1828b169" providerId="ADAL" clId="{D48BB9CB-C359-4413-8C92-FB0FDFF2BB47}" dt="2022-11-30T02:55:19.149" v="3364" actId="14100"/>
          <ac:picMkLst>
            <pc:docMk/>
            <pc:sldMk cId="1432319169" sldId="497"/>
            <ac:picMk id="5" creationId="{A148C5DD-C2B0-4B15-AE7C-542C01855255}"/>
          </ac:picMkLst>
        </pc:picChg>
      </pc:sldChg>
      <pc:sldChg chg="addSp delSp modSp">
        <pc:chgData name="梓畅 林" userId="b3c34d1b-7389-45d4-9b70-98ec1828b169" providerId="ADAL" clId="{D48BB9CB-C359-4413-8C92-FB0FDFF2BB47}" dt="2022-11-30T03:04:57.747" v="3621" actId="14100"/>
        <pc:sldMkLst>
          <pc:docMk/>
          <pc:sldMk cId="3911089846" sldId="498"/>
        </pc:sldMkLst>
        <pc:spChg chg="mod">
          <ac:chgData name="梓畅 林" userId="b3c34d1b-7389-45d4-9b70-98ec1828b169" providerId="ADAL" clId="{D48BB9CB-C359-4413-8C92-FB0FDFF2BB47}" dt="2022-11-30T02:56:05.254" v="3371" actId="14100"/>
          <ac:spMkLst>
            <pc:docMk/>
            <pc:sldMk cId="3911089846" sldId="498"/>
            <ac:spMk id="6" creationId="{256FC4F0-12AC-4513-90D5-679089B68D5E}"/>
          </ac:spMkLst>
        </pc:spChg>
        <pc:spChg chg="mod">
          <ac:chgData name="梓畅 林" userId="b3c34d1b-7389-45d4-9b70-98ec1828b169" providerId="ADAL" clId="{D48BB9CB-C359-4413-8C92-FB0FDFF2BB47}" dt="2022-11-30T03:03:30.347" v="3568" actId="207"/>
          <ac:spMkLst>
            <pc:docMk/>
            <pc:sldMk cId="3911089846" sldId="498"/>
            <ac:spMk id="10" creationId="{00000000-0000-0000-0000-000000000000}"/>
          </ac:spMkLst>
        </pc:spChg>
        <pc:spChg chg="add del mod">
          <ac:chgData name="梓畅 林" userId="b3c34d1b-7389-45d4-9b70-98ec1828b169" providerId="ADAL" clId="{D48BB9CB-C359-4413-8C92-FB0FDFF2BB47}" dt="2022-11-30T03:02:21.328" v="3514" actId="478"/>
          <ac:spMkLst>
            <pc:docMk/>
            <pc:sldMk cId="3911089846" sldId="498"/>
            <ac:spMk id="13" creationId="{662FA090-3734-4781-82CE-66D1B9E8A9E3}"/>
          </ac:spMkLst>
        </pc:spChg>
        <pc:spChg chg="add mod">
          <ac:chgData name="梓畅 林" userId="b3c34d1b-7389-45d4-9b70-98ec1828b169" providerId="ADAL" clId="{D48BB9CB-C359-4413-8C92-FB0FDFF2BB47}" dt="2022-11-30T03:04:42.509" v="3616" actId="164"/>
          <ac:spMkLst>
            <pc:docMk/>
            <pc:sldMk cId="3911089846" sldId="498"/>
            <ac:spMk id="14" creationId="{BDA0F7C6-FF48-4D8E-A3C4-1E9D9C9D6287}"/>
          </ac:spMkLst>
        </pc:spChg>
        <pc:spChg chg="add mod">
          <ac:chgData name="梓畅 林" userId="b3c34d1b-7389-45d4-9b70-98ec1828b169" providerId="ADAL" clId="{D48BB9CB-C359-4413-8C92-FB0FDFF2BB47}" dt="2022-11-30T03:04:42.509" v="3616" actId="164"/>
          <ac:spMkLst>
            <pc:docMk/>
            <pc:sldMk cId="3911089846" sldId="498"/>
            <ac:spMk id="15" creationId="{4D67DC0D-4669-4D51-BF63-911269458FF4}"/>
          </ac:spMkLst>
        </pc:spChg>
        <pc:spChg chg="del mod">
          <ac:chgData name="梓畅 林" userId="b3c34d1b-7389-45d4-9b70-98ec1828b169" providerId="ADAL" clId="{D48BB9CB-C359-4413-8C92-FB0FDFF2BB47}" dt="2022-11-30T03:02:37.435" v="3535" actId="478"/>
          <ac:spMkLst>
            <pc:docMk/>
            <pc:sldMk cId="3911089846" sldId="498"/>
            <ac:spMk id="16" creationId="{19EE5C22-EBE9-477F-8E50-7A47FBF0D649}"/>
          </ac:spMkLst>
        </pc:spChg>
        <pc:spChg chg="add mod">
          <ac:chgData name="梓畅 林" userId="b3c34d1b-7389-45d4-9b70-98ec1828b169" providerId="ADAL" clId="{D48BB9CB-C359-4413-8C92-FB0FDFF2BB47}" dt="2022-11-30T03:04:39.581" v="3615" actId="1076"/>
          <ac:spMkLst>
            <pc:docMk/>
            <pc:sldMk cId="3911089846" sldId="498"/>
            <ac:spMk id="19" creationId="{A8A7165D-121A-4249-9058-D82842215522}"/>
          </ac:spMkLst>
        </pc:spChg>
        <pc:spChg chg="add del mod">
          <ac:chgData name="梓畅 林" userId="b3c34d1b-7389-45d4-9b70-98ec1828b169" providerId="ADAL" clId="{D48BB9CB-C359-4413-8C92-FB0FDFF2BB47}" dt="2022-11-30T03:02:21.328" v="3514" actId="478"/>
          <ac:spMkLst>
            <pc:docMk/>
            <pc:sldMk cId="3911089846" sldId="498"/>
            <ac:spMk id="25" creationId="{2FB6701B-74A1-4F0F-9A72-0A0266FEE894}"/>
          </ac:spMkLst>
        </pc:spChg>
        <pc:spChg chg="del">
          <ac:chgData name="梓畅 林" userId="b3c34d1b-7389-45d4-9b70-98ec1828b169" providerId="ADAL" clId="{D48BB9CB-C359-4413-8C92-FB0FDFF2BB47}" dt="2022-11-22T07:34:35.548" v="57" actId="478"/>
          <ac:spMkLst>
            <pc:docMk/>
            <pc:sldMk cId="3911089846" sldId="498"/>
            <ac:spMk id="26" creationId="{5D80F20A-A03D-4959-B0BA-58D6BF90B1FF}"/>
          </ac:spMkLst>
        </pc:spChg>
        <pc:grpChg chg="add mod">
          <ac:chgData name="梓畅 林" userId="b3c34d1b-7389-45d4-9b70-98ec1828b169" providerId="ADAL" clId="{D48BB9CB-C359-4413-8C92-FB0FDFF2BB47}" dt="2022-11-30T03:04:42.509" v="3616" actId="164"/>
          <ac:grpSpMkLst>
            <pc:docMk/>
            <pc:sldMk cId="3911089846" sldId="498"/>
            <ac:grpSpMk id="3" creationId="{29A05B20-B44F-4B93-A431-F12D4754E070}"/>
          </ac:grpSpMkLst>
        </pc:grpChg>
        <pc:grpChg chg="add mod ord">
          <ac:chgData name="梓畅 林" userId="b3c34d1b-7389-45d4-9b70-98ec1828b169" providerId="ADAL" clId="{D48BB9CB-C359-4413-8C92-FB0FDFF2BB47}" dt="2022-11-30T03:04:48.721" v="3618" actId="167"/>
          <ac:grpSpMkLst>
            <pc:docMk/>
            <pc:sldMk cId="3911089846" sldId="498"/>
            <ac:grpSpMk id="4" creationId="{65B0FF34-CF75-4B8B-99D6-FEF6CA628503}"/>
          </ac:grpSpMkLst>
        </pc:grpChg>
        <pc:picChg chg="add mod">
          <ac:chgData name="梓畅 林" userId="b3c34d1b-7389-45d4-9b70-98ec1828b169" providerId="ADAL" clId="{D48BB9CB-C359-4413-8C92-FB0FDFF2BB47}" dt="2022-11-22T07:34:08.916" v="50" actId="571"/>
          <ac:picMkLst>
            <pc:docMk/>
            <pc:sldMk cId="3911089846" sldId="498"/>
            <ac:picMk id="12" creationId="{B56D2808-0651-4587-AE84-0ADCC5C72969}"/>
          </ac:picMkLst>
        </pc:picChg>
        <pc:picChg chg="mod">
          <ac:chgData name="梓畅 林" userId="b3c34d1b-7389-45d4-9b70-98ec1828b169" providerId="ADAL" clId="{D48BB9CB-C359-4413-8C92-FB0FDFF2BB47}" dt="2022-11-30T03:02:40.651" v="3537" actId="164"/>
          <ac:picMkLst>
            <pc:docMk/>
            <pc:sldMk cId="3911089846" sldId="498"/>
            <ac:picMk id="17" creationId="{9C6DDA2A-A768-46CA-BC73-C3897388D5A7}"/>
          </ac:picMkLst>
        </pc:picChg>
        <pc:picChg chg="del">
          <ac:chgData name="梓畅 林" userId="b3c34d1b-7389-45d4-9b70-98ec1828b169" providerId="ADAL" clId="{D48BB9CB-C359-4413-8C92-FB0FDFF2BB47}" dt="2022-11-30T03:02:21.328" v="3514" actId="478"/>
          <ac:picMkLst>
            <pc:docMk/>
            <pc:sldMk cId="3911089846" sldId="498"/>
            <ac:picMk id="18" creationId="{5202625A-D417-4846-8B5D-77F421D3BE19}"/>
          </ac:picMkLst>
        </pc:picChg>
        <pc:picChg chg="del">
          <ac:chgData name="梓畅 林" userId="b3c34d1b-7389-45d4-9b70-98ec1828b169" providerId="ADAL" clId="{D48BB9CB-C359-4413-8C92-FB0FDFF2BB47}" dt="2022-11-30T03:02:21.328" v="3514" actId="478"/>
          <ac:picMkLst>
            <pc:docMk/>
            <pc:sldMk cId="3911089846" sldId="498"/>
            <ac:picMk id="20" creationId="{98966FD3-DA9E-4FA2-91C8-B2011A11C4E3}"/>
          </ac:picMkLst>
        </pc:picChg>
        <pc:picChg chg="mod">
          <ac:chgData name="梓畅 林" userId="b3c34d1b-7389-45d4-9b70-98ec1828b169" providerId="ADAL" clId="{D48BB9CB-C359-4413-8C92-FB0FDFF2BB47}" dt="2022-11-30T03:04:57.747" v="3621" actId="14100"/>
          <ac:picMkLst>
            <pc:docMk/>
            <pc:sldMk cId="3911089846" sldId="498"/>
            <ac:picMk id="21" creationId="{BE6842C6-F951-414E-A90C-52F3603410AF}"/>
          </ac:picMkLst>
        </pc:picChg>
      </pc:sldChg>
      <pc:sldChg chg="addSp delSp modSp add del">
        <pc:chgData name="梓畅 林" userId="b3c34d1b-7389-45d4-9b70-98ec1828b169" providerId="ADAL" clId="{D48BB9CB-C359-4413-8C92-FB0FDFF2BB47}" dt="2022-11-30T03:53:31.431" v="4201" actId="1076"/>
        <pc:sldMkLst>
          <pc:docMk/>
          <pc:sldMk cId="2138436498" sldId="501"/>
        </pc:sldMkLst>
        <pc:spChg chg="mod">
          <ac:chgData name="梓畅 林" userId="b3c34d1b-7389-45d4-9b70-98ec1828b169" providerId="ADAL" clId="{D48BB9CB-C359-4413-8C92-FB0FDFF2BB47}" dt="2022-11-22T07:25:05.135" v="14"/>
          <ac:spMkLst>
            <pc:docMk/>
            <pc:sldMk cId="2138436498" sldId="501"/>
            <ac:spMk id="2" creationId="{00000000-0000-0000-0000-000000000000}"/>
          </ac:spMkLst>
        </pc:spChg>
        <pc:spChg chg="del mod">
          <ac:chgData name="梓畅 林" userId="b3c34d1b-7389-45d4-9b70-98ec1828b169" providerId="ADAL" clId="{D48BB9CB-C359-4413-8C92-FB0FDFF2BB47}" dt="2022-11-22T07:25:07.149" v="15" actId="478"/>
          <ac:spMkLst>
            <pc:docMk/>
            <pc:sldMk cId="2138436498" sldId="501"/>
            <ac:spMk id="3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3:53:28.776" v="4200" actId="1076"/>
          <ac:spMkLst>
            <pc:docMk/>
            <pc:sldMk cId="2138436498" sldId="501"/>
            <ac:spMk id="4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07:29:04.993" v="19" actId="478"/>
          <ac:spMkLst>
            <pc:docMk/>
            <pc:sldMk cId="2138436498" sldId="501"/>
            <ac:spMk id="6" creationId="{00000000-0000-0000-0000-000000000000}"/>
          </ac:spMkLst>
        </pc:spChg>
        <pc:spChg chg="add del mod">
          <ac:chgData name="梓畅 林" userId="b3c34d1b-7389-45d4-9b70-98ec1828b169" providerId="ADAL" clId="{D48BB9CB-C359-4413-8C92-FB0FDFF2BB47}" dt="2022-11-30T03:09:47.164" v="3666" actId="478"/>
          <ac:spMkLst>
            <pc:docMk/>
            <pc:sldMk cId="2138436498" sldId="501"/>
            <ac:spMk id="8" creationId="{943B8BCA-BA1A-432F-9134-2057424579D3}"/>
          </ac:spMkLst>
        </pc:spChg>
        <pc:spChg chg="add del mod">
          <ac:chgData name="梓畅 林" userId="b3c34d1b-7389-45d4-9b70-98ec1828b169" providerId="ADAL" clId="{D48BB9CB-C359-4413-8C92-FB0FDFF2BB47}" dt="2022-11-30T03:09:47.164" v="3666" actId="478"/>
          <ac:spMkLst>
            <pc:docMk/>
            <pc:sldMk cId="2138436498" sldId="501"/>
            <ac:spMk id="10" creationId="{BFA3C6E0-76B8-4ECE-8CC3-C66DF0304C32}"/>
          </ac:spMkLst>
        </pc:spChg>
        <pc:spChg chg="add mod">
          <ac:chgData name="梓畅 林" userId="b3c34d1b-7389-45d4-9b70-98ec1828b169" providerId="ADAL" clId="{D48BB9CB-C359-4413-8C92-FB0FDFF2BB47}" dt="2022-11-30T03:53:26.901" v="4199"/>
          <ac:spMkLst>
            <pc:docMk/>
            <pc:sldMk cId="2138436498" sldId="501"/>
            <ac:spMk id="11" creationId="{9D04D293-498A-47D2-9493-5CF96AAAB6D0}"/>
          </ac:spMkLst>
        </pc:spChg>
        <pc:spChg chg="add mod">
          <ac:chgData name="梓畅 林" userId="b3c34d1b-7389-45d4-9b70-98ec1828b169" providerId="ADAL" clId="{D48BB9CB-C359-4413-8C92-FB0FDFF2BB47}" dt="2022-11-30T03:52:48.715" v="4185" actId="1076"/>
          <ac:spMkLst>
            <pc:docMk/>
            <pc:sldMk cId="2138436498" sldId="501"/>
            <ac:spMk id="14" creationId="{222E6D28-713A-4BAB-A933-99157586E8FD}"/>
          </ac:spMkLst>
        </pc:spChg>
        <pc:spChg chg="add mod">
          <ac:chgData name="梓畅 林" userId="b3c34d1b-7389-45d4-9b70-98ec1828b169" providerId="ADAL" clId="{D48BB9CB-C359-4413-8C92-FB0FDFF2BB47}" dt="2022-11-30T03:52:29.012" v="4179" actId="1076"/>
          <ac:spMkLst>
            <pc:docMk/>
            <pc:sldMk cId="2138436498" sldId="501"/>
            <ac:spMk id="17" creationId="{6FC3591E-44A3-4B05-9D80-FA65521FEB7B}"/>
          </ac:spMkLst>
        </pc:spChg>
        <pc:spChg chg="add mod">
          <ac:chgData name="梓畅 林" userId="b3c34d1b-7389-45d4-9b70-98ec1828b169" providerId="ADAL" clId="{D48BB9CB-C359-4413-8C92-FB0FDFF2BB47}" dt="2022-11-30T03:52:29.012" v="4179" actId="1076"/>
          <ac:spMkLst>
            <pc:docMk/>
            <pc:sldMk cId="2138436498" sldId="501"/>
            <ac:spMk id="18" creationId="{8729337A-1915-42D0-852D-C6633D580709}"/>
          </ac:spMkLst>
        </pc:spChg>
        <pc:spChg chg="add mod">
          <ac:chgData name="梓畅 林" userId="b3c34d1b-7389-45d4-9b70-98ec1828b169" providerId="ADAL" clId="{D48BB9CB-C359-4413-8C92-FB0FDFF2BB47}" dt="2022-11-30T03:53:24.252" v="4196"/>
          <ac:spMkLst>
            <pc:docMk/>
            <pc:sldMk cId="2138436498" sldId="501"/>
            <ac:spMk id="19" creationId="{23F3163E-567D-40CD-A436-31A195D8B875}"/>
          </ac:spMkLst>
        </pc:spChg>
        <pc:spChg chg="add mod">
          <ac:chgData name="梓畅 林" userId="b3c34d1b-7389-45d4-9b70-98ec1828b169" providerId="ADAL" clId="{D48BB9CB-C359-4413-8C92-FB0FDFF2BB47}" dt="2022-11-30T03:53:16.208" v="4192"/>
          <ac:spMkLst>
            <pc:docMk/>
            <pc:sldMk cId="2138436498" sldId="501"/>
            <ac:spMk id="20" creationId="{4A54FAD2-7DDA-4100-8778-71EADB136208}"/>
          </ac:spMkLst>
        </pc:spChg>
        <pc:picChg chg="del">
          <ac:chgData name="梓畅 林" userId="b3c34d1b-7389-45d4-9b70-98ec1828b169" providerId="ADAL" clId="{D48BB9CB-C359-4413-8C92-FB0FDFF2BB47}" dt="2022-11-22T07:25:56.402" v="17" actId="478"/>
          <ac:picMkLst>
            <pc:docMk/>
            <pc:sldMk cId="2138436498" sldId="501"/>
            <ac:picMk id="5" creationId="{00000000-0000-0000-0000-000000000000}"/>
          </ac:picMkLst>
        </pc:picChg>
        <pc:picChg chg="del">
          <ac:chgData name="梓畅 林" userId="b3c34d1b-7389-45d4-9b70-98ec1828b169" providerId="ADAL" clId="{D48BB9CB-C359-4413-8C92-FB0FDFF2BB47}" dt="2022-11-22T07:25:57.823" v="18" actId="478"/>
          <ac:picMkLst>
            <pc:docMk/>
            <pc:sldMk cId="2138436498" sldId="501"/>
            <ac:picMk id="7" creationId="{00000000-0000-0000-0000-000000000000}"/>
          </ac:picMkLst>
        </pc:picChg>
        <pc:picChg chg="add del mod">
          <ac:chgData name="梓畅 林" userId="b3c34d1b-7389-45d4-9b70-98ec1828b169" providerId="ADAL" clId="{D48BB9CB-C359-4413-8C92-FB0FDFF2BB47}" dt="2022-11-30T03:09:47.164" v="3666" actId="478"/>
          <ac:picMkLst>
            <pc:docMk/>
            <pc:sldMk cId="2138436498" sldId="501"/>
            <ac:picMk id="9" creationId="{50C1D76D-2AC8-44DD-BC75-A3B291D3F8AF}"/>
          </ac:picMkLst>
        </pc:picChg>
        <pc:picChg chg="add del mod ord">
          <ac:chgData name="梓畅 林" userId="b3c34d1b-7389-45d4-9b70-98ec1828b169" providerId="ADAL" clId="{D48BB9CB-C359-4413-8C92-FB0FDFF2BB47}" dt="2022-11-22T08:22:10.626" v="153" actId="478"/>
          <ac:picMkLst>
            <pc:docMk/>
            <pc:sldMk cId="2138436498" sldId="501"/>
            <ac:picMk id="11" creationId="{9AAC6DD3-BFF2-455D-BC1C-5FD7A3787016}"/>
          </ac:picMkLst>
        </pc:picChg>
        <pc:picChg chg="add mod">
          <ac:chgData name="梓畅 林" userId="b3c34d1b-7389-45d4-9b70-98ec1828b169" providerId="ADAL" clId="{D48BB9CB-C359-4413-8C92-FB0FDFF2BB47}" dt="2022-11-30T03:52:29.012" v="4179" actId="1076"/>
          <ac:picMkLst>
            <pc:docMk/>
            <pc:sldMk cId="2138436498" sldId="501"/>
            <ac:picMk id="12" creationId="{FAA156D0-EE3A-4505-9785-D7FD1D443515}"/>
          </ac:picMkLst>
        </pc:picChg>
        <pc:picChg chg="add mod">
          <ac:chgData name="梓畅 林" userId="b3c34d1b-7389-45d4-9b70-98ec1828b169" providerId="ADAL" clId="{D48BB9CB-C359-4413-8C92-FB0FDFF2BB47}" dt="2022-11-30T03:52:29.012" v="4179" actId="1076"/>
          <ac:picMkLst>
            <pc:docMk/>
            <pc:sldMk cId="2138436498" sldId="501"/>
            <ac:picMk id="13" creationId="{BB9D1203-D4C3-44C9-A6B1-924057B9405F}"/>
          </ac:picMkLst>
        </pc:picChg>
        <pc:picChg chg="add mod">
          <ac:chgData name="梓畅 林" userId="b3c34d1b-7389-45d4-9b70-98ec1828b169" providerId="ADAL" clId="{D48BB9CB-C359-4413-8C92-FB0FDFF2BB47}" dt="2022-11-30T03:52:29.012" v="4179" actId="1076"/>
          <ac:picMkLst>
            <pc:docMk/>
            <pc:sldMk cId="2138436498" sldId="501"/>
            <ac:picMk id="15" creationId="{0444296A-9D0B-4C79-910A-8D0CE41D3E6F}"/>
          </ac:picMkLst>
        </pc:picChg>
        <pc:picChg chg="add mod">
          <ac:chgData name="梓畅 林" userId="b3c34d1b-7389-45d4-9b70-98ec1828b169" providerId="ADAL" clId="{D48BB9CB-C359-4413-8C92-FB0FDFF2BB47}" dt="2022-11-30T03:52:29.012" v="4179" actId="1076"/>
          <ac:picMkLst>
            <pc:docMk/>
            <pc:sldMk cId="2138436498" sldId="501"/>
            <ac:picMk id="16" creationId="{FBD07B39-0B96-4AED-84DD-6DA974683C63}"/>
          </ac:picMkLst>
        </pc:picChg>
        <pc:picChg chg="add mod">
          <ac:chgData name="梓畅 林" userId="b3c34d1b-7389-45d4-9b70-98ec1828b169" providerId="ADAL" clId="{D48BB9CB-C359-4413-8C92-FB0FDFF2BB47}" dt="2022-11-30T03:53:31.431" v="4201" actId="1076"/>
          <ac:picMkLst>
            <pc:docMk/>
            <pc:sldMk cId="2138436498" sldId="501"/>
            <ac:picMk id="21" creationId="{2D483A29-1100-464E-99A1-EACEA2414EC0}"/>
          </ac:picMkLst>
        </pc:picChg>
        <pc:picChg chg="add del mod modCrop">
          <ac:chgData name="梓畅 林" userId="b3c34d1b-7389-45d4-9b70-98ec1828b169" providerId="ADAL" clId="{D48BB9CB-C359-4413-8C92-FB0FDFF2BB47}" dt="2022-11-30T03:18:41.272" v="3837" actId="478"/>
          <ac:picMkLst>
            <pc:docMk/>
            <pc:sldMk cId="2138436498" sldId="501"/>
            <ac:picMk id="1026" creationId="{4998952F-505B-4F09-8701-A98E4F893A23}"/>
          </ac:picMkLst>
        </pc:picChg>
      </pc:sldChg>
      <pc:sldChg chg="addSp delSp modSp ord">
        <pc:chgData name="梓畅 林" userId="b3c34d1b-7389-45d4-9b70-98ec1828b169" providerId="ADAL" clId="{D48BB9CB-C359-4413-8C92-FB0FDFF2BB47}" dt="2022-11-29T14:52:25.840" v="3219"/>
        <pc:sldMkLst>
          <pc:docMk/>
          <pc:sldMk cId="2999979327" sldId="518"/>
        </pc:sldMkLst>
        <pc:spChg chg="mod">
          <ac:chgData name="梓畅 林" userId="b3c34d1b-7389-45d4-9b70-98ec1828b169" providerId="ADAL" clId="{D48BB9CB-C359-4413-8C92-FB0FDFF2BB47}" dt="2022-11-22T08:43:36.881" v="525"/>
          <ac:spMkLst>
            <pc:docMk/>
            <pc:sldMk cId="2999979327" sldId="518"/>
            <ac:spMk id="2" creationId="{00000000-0000-0000-0000-000000000000}"/>
          </ac:spMkLst>
        </pc:spChg>
        <pc:spChg chg="del mod">
          <ac:chgData name="梓畅 林" userId="b3c34d1b-7389-45d4-9b70-98ec1828b169" providerId="ADAL" clId="{D48BB9CB-C359-4413-8C92-FB0FDFF2BB47}" dt="2022-11-22T08:43:47.146" v="530" actId="478"/>
          <ac:spMkLst>
            <pc:docMk/>
            <pc:sldMk cId="2999979327" sldId="518"/>
            <ac:spMk id="3" creationId="{00000000-0000-0000-0000-000000000000}"/>
          </ac:spMkLst>
        </pc:spChg>
        <pc:spChg chg="del mod">
          <ac:chgData name="梓畅 林" userId="b3c34d1b-7389-45d4-9b70-98ec1828b169" providerId="ADAL" clId="{D48BB9CB-C359-4413-8C92-FB0FDFF2BB47}" dt="2022-11-22T09:05:38.298" v="668" actId="478"/>
          <ac:spMkLst>
            <pc:docMk/>
            <pc:sldMk cId="2999979327" sldId="518"/>
            <ac:spMk id="7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09:05:38.298" v="668" actId="478"/>
          <ac:spMkLst>
            <pc:docMk/>
            <pc:sldMk cId="2999979327" sldId="518"/>
            <ac:spMk id="8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09:05:38.298" v="668" actId="478"/>
          <ac:spMkLst>
            <pc:docMk/>
            <pc:sldMk cId="2999979327" sldId="518"/>
            <ac:spMk id="9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09:05:38.298" v="668" actId="478"/>
          <ac:spMkLst>
            <pc:docMk/>
            <pc:sldMk cId="2999979327" sldId="518"/>
            <ac:spMk id="11" creationId="{00000000-0000-0000-0000-000000000000}"/>
          </ac:spMkLst>
        </pc:spChg>
        <pc:spChg chg="add mod">
          <ac:chgData name="梓畅 林" userId="b3c34d1b-7389-45d4-9b70-98ec1828b169" providerId="ADAL" clId="{D48BB9CB-C359-4413-8C92-FB0FDFF2BB47}" dt="2022-11-29T14:52:25.840" v="3219"/>
          <ac:spMkLst>
            <pc:docMk/>
            <pc:sldMk cId="2999979327" sldId="518"/>
            <ac:spMk id="12" creationId="{2A58F458-2A7E-47E9-9586-666CF2D23884}"/>
          </ac:spMkLst>
        </pc:spChg>
        <pc:graphicFrameChg chg="add">
          <ac:chgData name="梓畅 林" userId="b3c34d1b-7389-45d4-9b70-98ec1828b169" providerId="ADAL" clId="{D48BB9CB-C359-4413-8C92-FB0FDFF2BB47}" dt="2022-11-22T09:05:42.949" v="670"/>
          <ac:graphicFrameMkLst>
            <pc:docMk/>
            <pc:sldMk cId="2999979327" sldId="518"/>
            <ac:graphicFrameMk id="13" creationId="{0D91F875-1D16-4AAA-B0DF-4DAC9BC65A49}"/>
          </ac:graphicFrameMkLst>
        </pc:graphicFrameChg>
        <pc:picChg chg="del mod">
          <ac:chgData name="梓畅 林" userId="b3c34d1b-7389-45d4-9b70-98ec1828b169" providerId="ADAL" clId="{D48BB9CB-C359-4413-8C92-FB0FDFF2BB47}" dt="2022-11-22T09:05:38.298" v="668" actId="478"/>
          <ac:picMkLst>
            <pc:docMk/>
            <pc:sldMk cId="2999979327" sldId="518"/>
            <ac:picMk id="4" creationId="{00000000-0000-0000-0000-000000000000}"/>
          </ac:picMkLst>
        </pc:picChg>
        <pc:picChg chg="del mod">
          <ac:chgData name="梓畅 林" userId="b3c34d1b-7389-45d4-9b70-98ec1828b169" providerId="ADAL" clId="{D48BB9CB-C359-4413-8C92-FB0FDFF2BB47}" dt="2022-11-22T09:05:38.298" v="668" actId="478"/>
          <ac:picMkLst>
            <pc:docMk/>
            <pc:sldMk cId="2999979327" sldId="518"/>
            <ac:picMk id="6" creationId="{00000000-0000-0000-0000-000000000000}"/>
          </ac:picMkLst>
        </pc:picChg>
        <pc:picChg chg="del mod">
          <ac:chgData name="梓畅 林" userId="b3c34d1b-7389-45d4-9b70-98ec1828b169" providerId="ADAL" clId="{D48BB9CB-C359-4413-8C92-FB0FDFF2BB47}" dt="2022-11-22T09:05:38.298" v="668" actId="478"/>
          <ac:picMkLst>
            <pc:docMk/>
            <pc:sldMk cId="2999979327" sldId="518"/>
            <ac:picMk id="10" creationId="{00000000-0000-0000-0000-000000000000}"/>
          </ac:picMkLst>
        </pc:picChg>
      </pc:sldChg>
      <pc:sldChg chg="addSp delSp modSp">
        <pc:chgData name="梓畅 林" userId="b3c34d1b-7389-45d4-9b70-98ec1828b169" providerId="ADAL" clId="{D48BB9CB-C359-4413-8C92-FB0FDFF2BB47}" dt="2022-11-30T03:04:24.619" v="3612" actId="1076"/>
        <pc:sldMkLst>
          <pc:docMk/>
          <pc:sldMk cId="1395251409" sldId="519"/>
        </pc:sldMkLst>
        <pc:spChg chg="mod">
          <ac:chgData name="梓畅 林" userId="b3c34d1b-7389-45d4-9b70-98ec1828b169" providerId="ADAL" clId="{D48BB9CB-C359-4413-8C92-FB0FDFF2BB47}" dt="2022-11-30T02:55:31.158" v="3366"/>
          <ac:spMkLst>
            <pc:docMk/>
            <pc:sldMk cId="1395251409" sldId="519"/>
            <ac:spMk id="3" creationId="{B04C990A-4BF5-44C2-B4FE-093157A1D5E8}"/>
          </ac:spMkLst>
        </pc:spChg>
        <pc:spChg chg="del mod">
          <ac:chgData name="梓畅 林" userId="b3c34d1b-7389-45d4-9b70-98ec1828b169" providerId="ADAL" clId="{D48BB9CB-C359-4413-8C92-FB0FDFF2BB47}" dt="2022-11-29T14:58:00.990" v="3231" actId="478"/>
          <ac:spMkLst>
            <pc:docMk/>
            <pc:sldMk cId="1395251409" sldId="519"/>
            <ac:spMk id="15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3:04:24.619" v="3612" actId="1076"/>
          <ac:spMkLst>
            <pc:docMk/>
            <pc:sldMk cId="1395251409" sldId="519"/>
            <ac:spMk id="18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3:04:11.849" v="3608" actId="207"/>
          <ac:spMkLst>
            <pc:docMk/>
            <pc:sldMk cId="1395251409" sldId="519"/>
            <ac:spMk id="68" creationId="{93944E6E-F64E-4B1B-802A-1BF5C64DCC94}"/>
          </ac:spMkLst>
        </pc:spChg>
        <pc:spChg chg="del mod">
          <ac:chgData name="梓畅 林" userId="b3c34d1b-7389-45d4-9b70-98ec1828b169" providerId="ADAL" clId="{D48BB9CB-C359-4413-8C92-FB0FDFF2BB47}" dt="2022-11-30T03:01:20.206" v="3495" actId="478"/>
          <ac:spMkLst>
            <pc:docMk/>
            <pc:sldMk cId="1395251409" sldId="519"/>
            <ac:spMk id="74" creationId="{DB0D0837-1AF6-48DF-9F78-00DAEEE3764A}"/>
          </ac:spMkLst>
        </pc:spChg>
        <pc:spChg chg="mod">
          <ac:chgData name="梓畅 林" userId="b3c34d1b-7389-45d4-9b70-98ec1828b169" providerId="ADAL" clId="{D48BB9CB-C359-4413-8C92-FB0FDFF2BB47}" dt="2022-11-30T03:03:47.074" v="3590" actId="1076"/>
          <ac:spMkLst>
            <pc:docMk/>
            <pc:sldMk cId="1395251409" sldId="519"/>
            <ac:spMk id="78" creationId="{46936F05-533A-4375-8A0D-94158BD8399F}"/>
          </ac:spMkLst>
        </pc:spChg>
        <pc:grpChg chg="add mod">
          <ac:chgData name="梓畅 林" userId="b3c34d1b-7389-45d4-9b70-98ec1828b169" providerId="ADAL" clId="{D48BB9CB-C359-4413-8C92-FB0FDFF2BB47}" dt="2022-11-30T03:01:43.716" v="3506" actId="1076"/>
          <ac:grpSpMkLst>
            <pc:docMk/>
            <pc:sldMk cId="1395251409" sldId="519"/>
            <ac:grpSpMk id="5" creationId="{82ED903C-8CA4-4694-A984-78FFDB6C003C}"/>
          </ac:grpSpMkLst>
        </pc:grpChg>
        <pc:picChg chg="del mod">
          <ac:chgData name="梓畅 林" userId="b3c34d1b-7389-45d4-9b70-98ec1828b169" providerId="ADAL" clId="{D48BB9CB-C359-4413-8C92-FB0FDFF2BB47}" dt="2022-11-30T02:58:09.349" v="3397" actId="478"/>
          <ac:picMkLst>
            <pc:docMk/>
            <pc:sldMk cId="1395251409" sldId="519"/>
            <ac:picMk id="6" creationId="{72557006-2971-441D-93FA-DD6B1CD05D29}"/>
          </ac:picMkLst>
        </pc:picChg>
        <pc:picChg chg="mod modCrop">
          <ac:chgData name="梓畅 林" userId="b3c34d1b-7389-45d4-9b70-98ec1828b169" providerId="ADAL" clId="{D48BB9CB-C359-4413-8C92-FB0FDFF2BB47}" dt="2022-11-30T03:02:03.383" v="3511" actId="732"/>
          <ac:picMkLst>
            <pc:docMk/>
            <pc:sldMk cId="1395251409" sldId="519"/>
            <ac:picMk id="20" creationId="{9C03D260-F423-4E3B-924C-9C72BB4D4E20}"/>
          </ac:picMkLst>
        </pc:picChg>
        <pc:picChg chg="mod">
          <ac:chgData name="梓畅 林" userId="b3c34d1b-7389-45d4-9b70-98ec1828b169" providerId="ADAL" clId="{D48BB9CB-C359-4413-8C92-FB0FDFF2BB47}" dt="2022-11-30T03:01:47.313" v="3508" actId="14100"/>
          <ac:picMkLst>
            <pc:docMk/>
            <pc:sldMk cId="1395251409" sldId="519"/>
            <ac:picMk id="72" creationId="{262E33AB-C69F-49DC-B30C-1F76B373330F}"/>
          </ac:picMkLst>
        </pc:picChg>
        <pc:picChg chg="del">
          <ac:chgData name="梓畅 林" userId="b3c34d1b-7389-45d4-9b70-98ec1828b169" providerId="ADAL" clId="{D48BB9CB-C359-4413-8C92-FB0FDFF2BB47}" dt="2022-11-30T02:58:09.349" v="3397" actId="478"/>
          <ac:picMkLst>
            <pc:docMk/>
            <pc:sldMk cId="1395251409" sldId="519"/>
            <ac:picMk id="73" creationId="{72994189-DF89-452C-8AA0-2C39E23A37E6}"/>
          </ac:picMkLst>
        </pc:picChg>
        <pc:cxnChg chg="del mod">
          <ac:chgData name="梓畅 林" userId="b3c34d1b-7389-45d4-9b70-98ec1828b169" providerId="ADAL" clId="{D48BB9CB-C359-4413-8C92-FB0FDFF2BB47}" dt="2022-11-30T03:01:18.476" v="3494" actId="478"/>
          <ac:cxnSpMkLst>
            <pc:docMk/>
            <pc:sldMk cId="1395251409" sldId="519"/>
            <ac:cxnSpMk id="80" creationId="{14DF98B1-0AA8-4309-BE61-34AF556DFA3A}"/>
          </ac:cxnSpMkLst>
        </pc:cxnChg>
      </pc:sldChg>
      <pc:sldChg chg="addSp delSp modSp add">
        <pc:chgData name="梓畅 林" userId="b3c34d1b-7389-45d4-9b70-98ec1828b169" providerId="ADAL" clId="{D48BB9CB-C359-4413-8C92-FB0FDFF2BB47}" dt="2022-11-29T14:52:25.840" v="3219"/>
        <pc:sldMkLst>
          <pc:docMk/>
          <pc:sldMk cId="1289647194" sldId="520"/>
        </pc:sldMkLst>
        <pc:spChg chg="mod">
          <ac:chgData name="梓畅 林" userId="b3c34d1b-7389-45d4-9b70-98ec1828b169" providerId="ADAL" clId="{D48BB9CB-C359-4413-8C92-FB0FDFF2BB47}" dt="2022-11-29T14:52:25.840" v="3219"/>
          <ac:spMkLst>
            <pc:docMk/>
            <pc:sldMk cId="1289647194" sldId="520"/>
            <ac:spMk id="5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08:37:03.245" v="380" actId="478"/>
          <ac:spMkLst>
            <pc:docMk/>
            <pc:sldMk cId="1289647194" sldId="520"/>
            <ac:spMk id="6" creationId="{00000000-0000-0000-0000-000000000000}"/>
          </ac:spMkLst>
        </pc:spChg>
        <pc:spChg chg="add del mod">
          <ac:chgData name="梓畅 林" userId="b3c34d1b-7389-45d4-9b70-98ec1828b169" providerId="ADAL" clId="{D48BB9CB-C359-4413-8C92-FB0FDFF2BB47}" dt="2022-11-29T14:52:25.840" v="3219"/>
          <ac:spMkLst>
            <pc:docMk/>
            <pc:sldMk cId="1289647194" sldId="520"/>
            <ac:spMk id="7" creationId="{00000000-0000-0000-0000-000000000000}"/>
          </ac:spMkLst>
        </pc:spChg>
        <pc:spChg chg="add del mod">
          <ac:chgData name="梓畅 林" userId="b3c34d1b-7389-45d4-9b70-98ec1828b169" providerId="ADAL" clId="{D48BB9CB-C359-4413-8C92-FB0FDFF2BB47}" dt="2022-11-22T08:37:12.077" v="385" actId="478"/>
          <ac:spMkLst>
            <pc:docMk/>
            <pc:sldMk cId="1289647194" sldId="520"/>
            <ac:spMk id="8" creationId="{142126DF-C845-475E-81FD-6287A57D098E}"/>
          </ac:spMkLst>
        </pc:spChg>
        <pc:picChg chg="add del mod">
          <ac:chgData name="梓畅 林" userId="b3c34d1b-7389-45d4-9b70-98ec1828b169" providerId="ADAL" clId="{D48BB9CB-C359-4413-8C92-FB0FDFF2BB47}" dt="2022-11-22T11:06:43.393" v="1274" actId="478"/>
          <ac:picMkLst>
            <pc:docMk/>
            <pc:sldMk cId="1289647194" sldId="520"/>
            <ac:picMk id="2" creationId="{F015B05B-A222-4CAF-9A6E-2F22E0742B10}"/>
          </ac:picMkLst>
        </pc:picChg>
        <pc:picChg chg="add del mod">
          <ac:chgData name="梓畅 林" userId="b3c34d1b-7389-45d4-9b70-98ec1828b169" providerId="ADAL" clId="{D48BB9CB-C359-4413-8C92-FB0FDFF2BB47}" dt="2022-11-22T08:37:14.740" v="386" actId="1076"/>
          <ac:picMkLst>
            <pc:docMk/>
            <pc:sldMk cId="1289647194" sldId="520"/>
            <ac:picMk id="3" creationId="{00000000-0000-0000-0000-000000000000}"/>
          </ac:picMkLst>
        </pc:picChg>
        <pc:picChg chg="add mod">
          <ac:chgData name="梓畅 林" userId="b3c34d1b-7389-45d4-9b70-98ec1828b169" providerId="ADAL" clId="{D48BB9CB-C359-4413-8C92-FB0FDFF2BB47}" dt="2022-11-22T08:37:48.293" v="392" actId="1076"/>
          <ac:picMkLst>
            <pc:docMk/>
            <pc:sldMk cId="1289647194" sldId="520"/>
            <ac:picMk id="1026" creationId="{588CD961-927F-45AE-B3B3-F08BA9928B84}"/>
          </ac:picMkLst>
        </pc:picChg>
        <pc:cxnChg chg="mod">
          <ac:chgData name="梓畅 林" userId="b3c34d1b-7389-45d4-9b70-98ec1828b169" providerId="ADAL" clId="{D48BB9CB-C359-4413-8C92-FB0FDFF2BB47}" dt="2022-11-29T08:23:54.202" v="1387" actId="14100"/>
          <ac:cxnSpMkLst>
            <pc:docMk/>
            <pc:sldMk cId="1289647194" sldId="520"/>
            <ac:cxnSpMk id="16" creationId="{00000000-0000-0000-0000-000000000000}"/>
          </ac:cxnSpMkLst>
        </pc:cxnChg>
      </pc:sldChg>
      <pc:sldChg chg="addSp delSp modSp add">
        <pc:chgData name="梓畅 林" userId="b3c34d1b-7389-45d4-9b70-98ec1828b169" providerId="ADAL" clId="{D48BB9CB-C359-4413-8C92-FB0FDFF2BB47}" dt="2022-11-30T04:04:03.371" v="4676" actId="1076"/>
        <pc:sldMkLst>
          <pc:docMk/>
          <pc:sldMk cId="989848490" sldId="521"/>
        </pc:sldMkLst>
        <pc:spChg chg="add mod">
          <ac:chgData name="梓畅 林" userId="b3c34d1b-7389-45d4-9b70-98ec1828b169" providerId="ADAL" clId="{D48BB9CB-C359-4413-8C92-FB0FDFF2BB47}" dt="2022-11-30T03:58:08.766" v="4269" actId="1076"/>
          <ac:spMkLst>
            <pc:docMk/>
            <pc:sldMk cId="989848490" sldId="521"/>
            <ac:spMk id="3" creationId="{6330F571-7A8A-4AF6-B8E0-667E3F49EC5C}"/>
          </ac:spMkLst>
        </pc:spChg>
        <pc:spChg chg="add del mod">
          <ac:chgData name="梓畅 林" userId="b3c34d1b-7389-45d4-9b70-98ec1828b169" providerId="ADAL" clId="{D48BB9CB-C359-4413-8C92-FB0FDFF2BB47}" dt="2022-11-22T09:33:03.793" v="940" actId="478"/>
          <ac:spMkLst>
            <pc:docMk/>
            <pc:sldMk cId="989848490" sldId="521"/>
            <ac:spMk id="4" creationId="{DC275387-C288-4B37-8904-0CA34118B050}"/>
          </ac:spMkLst>
        </pc:spChg>
        <pc:spChg chg="mod">
          <ac:chgData name="梓畅 林" userId="b3c34d1b-7389-45d4-9b70-98ec1828b169" providerId="ADAL" clId="{D48BB9CB-C359-4413-8C92-FB0FDFF2BB47}" dt="2022-11-29T14:52:25.840" v="3219"/>
          <ac:spMkLst>
            <pc:docMk/>
            <pc:sldMk cId="989848490" sldId="521"/>
            <ac:spMk id="5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09:32:59.190" v="937" actId="478"/>
          <ac:spMkLst>
            <pc:docMk/>
            <pc:sldMk cId="989848490" sldId="521"/>
            <ac:spMk id="6" creationId="{00000000-0000-0000-0000-000000000000}"/>
          </ac:spMkLst>
        </pc:spChg>
        <pc:spChg chg="add mod">
          <ac:chgData name="梓畅 林" userId="b3c34d1b-7389-45d4-9b70-98ec1828b169" providerId="ADAL" clId="{D48BB9CB-C359-4413-8C92-FB0FDFF2BB47}" dt="2022-11-30T04:04:03.371" v="4676" actId="1076"/>
          <ac:spMkLst>
            <pc:docMk/>
            <pc:sldMk cId="989848490" sldId="521"/>
            <ac:spMk id="7" creationId="{3B8BD90E-358F-4B43-9008-ABDB259AF4DD}"/>
          </ac:spMkLst>
        </pc:spChg>
        <pc:spChg chg="mod">
          <ac:chgData name="梓畅 林" userId="b3c34d1b-7389-45d4-9b70-98ec1828b169" providerId="ADAL" clId="{D48BB9CB-C359-4413-8C92-FB0FDFF2BB47}" dt="2022-11-30T03:57:28.235" v="4255" actId="1076"/>
          <ac:spMkLst>
            <pc:docMk/>
            <pc:sldMk cId="989848490" sldId="521"/>
            <ac:spMk id="8" creationId="{51AE3DA7-7B93-4F74-A355-CDBDAA756B86}"/>
          </ac:spMkLst>
        </pc:spChg>
        <pc:picChg chg="add del mod">
          <ac:chgData name="梓畅 林" userId="b3c34d1b-7389-45d4-9b70-98ec1828b169" providerId="ADAL" clId="{D48BB9CB-C359-4413-8C92-FB0FDFF2BB47}" dt="2022-11-30T04:03:59.210" v="4675" actId="1076"/>
          <ac:picMkLst>
            <pc:docMk/>
            <pc:sldMk cId="989848490" sldId="521"/>
            <ac:picMk id="2" creationId="{8937FE9B-9CAD-45EC-9CD4-CCC86F696814}"/>
          </ac:picMkLst>
        </pc:picChg>
        <pc:picChg chg="mod">
          <ac:chgData name="梓畅 林" userId="b3c34d1b-7389-45d4-9b70-98ec1828b169" providerId="ADAL" clId="{D48BB9CB-C359-4413-8C92-FB0FDFF2BB47}" dt="2022-11-30T04:02:12.157" v="4528" actId="1076"/>
          <ac:picMkLst>
            <pc:docMk/>
            <pc:sldMk cId="989848490" sldId="521"/>
            <ac:picMk id="12" creationId="{4867B2B9-D0F9-4FE1-B3BA-BC690F4EAA6F}"/>
          </ac:picMkLst>
        </pc:picChg>
      </pc:sldChg>
      <pc:sldChg chg="addSp delSp modSp add del ord">
        <pc:chgData name="梓畅 林" userId="b3c34d1b-7389-45d4-9b70-98ec1828b169" providerId="ADAL" clId="{D48BB9CB-C359-4413-8C92-FB0FDFF2BB47}" dt="2022-11-29T14:56:10.352" v="3229" actId="2696"/>
        <pc:sldMkLst>
          <pc:docMk/>
          <pc:sldMk cId="2786523599" sldId="522"/>
        </pc:sldMkLst>
        <pc:spChg chg="add del mod">
          <ac:chgData name="梓畅 林" userId="b3c34d1b-7389-45d4-9b70-98ec1828b169" providerId="ADAL" clId="{D48BB9CB-C359-4413-8C92-FB0FDFF2BB47}" dt="2022-11-22T09:56:03.157" v="1082" actId="478"/>
          <ac:spMkLst>
            <pc:docMk/>
            <pc:sldMk cId="2786523599" sldId="522"/>
            <ac:spMk id="9" creationId="{E886DDD5-1989-466C-826F-FDF0E3C74893}"/>
          </ac:spMkLst>
        </pc:spChg>
        <pc:spChg chg="mod">
          <ac:chgData name="梓畅 林" userId="b3c34d1b-7389-45d4-9b70-98ec1828b169" providerId="ADAL" clId="{D48BB9CB-C359-4413-8C92-FB0FDFF2BB47}" dt="2022-11-22T09:57:47.995" v="1126" actId="1076"/>
          <ac:spMkLst>
            <pc:docMk/>
            <pc:sldMk cId="2786523599" sldId="522"/>
            <ac:spMk id="19" creationId="{97EA28C7-AB40-4382-9A62-AF1896451366}"/>
          </ac:spMkLst>
        </pc:spChg>
        <pc:picChg chg="add mod ord modCrop">
          <ac:chgData name="梓畅 林" userId="b3c34d1b-7389-45d4-9b70-98ec1828b169" providerId="ADAL" clId="{D48BB9CB-C359-4413-8C92-FB0FDFF2BB47}" dt="2022-11-22T11:13:43.930" v="1287" actId="1076"/>
          <ac:picMkLst>
            <pc:docMk/>
            <pc:sldMk cId="2786523599" sldId="522"/>
            <ac:picMk id="3" creationId="{59C707F1-BB13-4AD1-8BE4-69229DAF5D70}"/>
          </ac:picMkLst>
        </pc:picChg>
        <pc:picChg chg="add del mod modCrop">
          <ac:chgData name="梓畅 林" userId="b3c34d1b-7389-45d4-9b70-98ec1828b169" providerId="ADAL" clId="{D48BB9CB-C359-4413-8C92-FB0FDFF2BB47}" dt="2022-11-22T11:13:30.578" v="1280" actId="478"/>
          <ac:picMkLst>
            <pc:docMk/>
            <pc:sldMk cId="2786523599" sldId="522"/>
            <ac:picMk id="4" creationId="{FC8A73A3-92B9-495D-8E51-78EADFFD933C}"/>
          </ac:picMkLst>
        </pc:picChg>
        <pc:picChg chg="add del">
          <ac:chgData name="梓畅 林" userId="b3c34d1b-7389-45d4-9b70-98ec1828b169" providerId="ADAL" clId="{D48BB9CB-C359-4413-8C92-FB0FDFF2BB47}" dt="2022-11-22T11:06:10.636" v="1259"/>
          <ac:picMkLst>
            <pc:docMk/>
            <pc:sldMk cId="2786523599" sldId="522"/>
            <ac:picMk id="5" creationId="{DD52B3DB-AE77-4C80-82A6-2EF428BBD183}"/>
          </ac:picMkLst>
        </pc:picChg>
        <pc:picChg chg="add mod modCrop">
          <ac:chgData name="梓畅 林" userId="b3c34d1b-7389-45d4-9b70-98ec1828b169" providerId="ADAL" clId="{D48BB9CB-C359-4413-8C92-FB0FDFF2BB47}" dt="2022-11-22T11:13:41.842" v="1286" actId="732"/>
          <ac:picMkLst>
            <pc:docMk/>
            <pc:sldMk cId="2786523599" sldId="522"/>
            <ac:picMk id="6" creationId="{11310A61-469F-4836-AC87-BCDB45BB745B}"/>
          </ac:picMkLst>
        </pc:picChg>
        <pc:picChg chg="del">
          <ac:chgData name="梓畅 林" userId="b3c34d1b-7389-45d4-9b70-98ec1828b169" providerId="ADAL" clId="{D48BB9CB-C359-4413-8C92-FB0FDFF2BB47}" dt="2022-11-22T09:46:54.469" v="1013" actId="478"/>
          <ac:picMkLst>
            <pc:docMk/>
            <pc:sldMk cId="2786523599" sldId="522"/>
            <ac:picMk id="10" creationId="{55328ABB-3452-4E0D-A3D3-1A27ABEA69F8}"/>
          </ac:picMkLst>
        </pc:picChg>
        <pc:picChg chg="del">
          <ac:chgData name="梓畅 林" userId="b3c34d1b-7389-45d4-9b70-98ec1828b169" providerId="ADAL" clId="{D48BB9CB-C359-4413-8C92-FB0FDFF2BB47}" dt="2022-11-22T09:55:01.725" v="1029" actId="478"/>
          <ac:picMkLst>
            <pc:docMk/>
            <pc:sldMk cId="2786523599" sldId="522"/>
            <ac:picMk id="20" creationId="{E48D855F-256F-4AA9-B215-5477F51C2141}"/>
          </ac:picMkLst>
        </pc:picChg>
        <pc:picChg chg="del">
          <ac:chgData name="梓畅 林" userId="b3c34d1b-7389-45d4-9b70-98ec1828b169" providerId="ADAL" clId="{D48BB9CB-C359-4413-8C92-FB0FDFF2BB47}" dt="2022-11-22T09:46:54.152" v="1012" actId="478"/>
          <ac:picMkLst>
            <pc:docMk/>
            <pc:sldMk cId="2786523599" sldId="522"/>
            <ac:picMk id="2050" creationId="{4644BDF4-C4ED-43FB-8DFE-5E07D8F3D404}"/>
          </ac:picMkLst>
        </pc:picChg>
        <pc:picChg chg="add mod">
          <ac:chgData name="梓畅 林" userId="b3c34d1b-7389-45d4-9b70-98ec1828b169" providerId="ADAL" clId="{D48BB9CB-C359-4413-8C92-FB0FDFF2BB47}" dt="2022-11-22T09:57:53.395" v="1129" actId="1076"/>
          <ac:picMkLst>
            <pc:docMk/>
            <pc:sldMk cId="2786523599" sldId="522"/>
            <ac:picMk id="3074" creationId="{64864FCF-3A1C-469F-83AD-46ED430B20C3}"/>
          </ac:picMkLst>
        </pc:picChg>
      </pc:sldChg>
      <pc:sldChg chg="addSp delSp modSp add ord">
        <pc:chgData name="梓畅 林" userId="b3c34d1b-7389-45d4-9b70-98ec1828b169" providerId="ADAL" clId="{D48BB9CB-C359-4413-8C92-FB0FDFF2BB47}" dt="2022-11-30T03:07:12.403" v="3644" actId="1076"/>
        <pc:sldMkLst>
          <pc:docMk/>
          <pc:sldMk cId="3872767258" sldId="523"/>
        </pc:sldMkLst>
        <pc:spChg chg="add del mod">
          <ac:chgData name="梓畅 林" userId="b3c34d1b-7389-45d4-9b70-98ec1828b169" providerId="ADAL" clId="{D48BB9CB-C359-4413-8C92-FB0FDFF2BB47}" dt="2022-11-22T10:57:22.459" v="1191"/>
          <ac:spMkLst>
            <pc:docMk/>
            <pc:sldMk cId="3872767258" sldId="523"/>
            <ac:spMk id="5" creationId="{ED86D4FC-A05A-40B4-95C2-E88860E9351D}"/>
          </ac:spMkLst>
        </pc:spChg>
        <pc:spChg chg="del">
          <ac:chgData name="梓畅 林" userId="b3c34d1b-7389-45d4-9b70-98ec1828b169" providerId="ADAL" clId="{D48BB9CB-C359-4413-8C92-FB0FDFF2BB47}" dt="2022-11-22T10:47:36.078" v="1147" actId="478"/>
          <ac:spMkLst>
            <pc:docMk/>
            <pc:sldMk cId="3872767258" sldId="523"/>
            <ac:spMk id="6" creationId="{256FC4F0-12AC-4513-90D5-679089B68D5E}"/>
          </ac:spMkLst>
        </pc:spChg>
        <pc:spChg chg="del">
          <ac:chgData name="梓畅 林" userId="b3c34d1b-7389-45d4-9b70-98ec1828b169" providerId="ADAL" clId="{D48BB9CB-C359-4413-8C92-FB0FDFF2BB47}" dt="2022-11-22T10:47:34.254" v="1146" actId="478"/>
          <ac:spMkLst>
            <pc:docMk/>
            <pc:sldMk cId="3872767258" sldId="523"/>
            <ac:spMk id="10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10:47:34.254" v="1146" actId="478"/>
          <ac:spMkLst>
            <pc:docMk/>
            <pc:sldMk cId="3872767258" sldId="523"/>
            <ac:spMk id="13" creationId="{662FA090-3734-4781-82CE-66D1B9E8A9E3}"/>
          </ac:spMkLst>
        </pc:spChg>
        <pc:spChg chg="del">
          <ac:chgData name="梓畅 林" userId="b3c34d1b-7389-45d4-9b70-98ec1828b169" providerId="ADAL" clId="{D48BB9CB-C359-4413-8C92-FB0FDFF2BB47}" dt="2022-11-22T10:47:34.254" v="1146" actId="478"/>
          <ac:spMkLst>
            <pc:docMk/>
            <pc:sldMk cId="3872767258" sldId="523"/>
            <ac:spMk id="14" creationId="{BDA0F7C6-FF48-4D8E-A3C4-1E9D9C9D6287}"/>
          </ac:spMkLst>
        </pc:spChg>
        <pc:spChg chg="del">
          <ac:chgData name="梓畅 林" userId="b3c34d1b-7389-45d4-9b70-98ec1828b169" providerId="ADAL" clId="{D48BB9CB-C359-4413-8C92-FB0FDFF2BB47}" dt="2022-11-22T10:47:34.254" v="1146" actId="478"/>
          <ac:spMkLst>
            <pc:docMk/>
            <pc:sldMk cId="3872767258" sldId="523"/>
            <ac:spMk id="15" creationId="{4D67DC0D-4669-4D51-BF63-911269458FF4}"/>
          </ac:spMkLst>
        </pc:spChg>
        <pc:spChg chg="del">
          <ac:chgData name="梓畅 林" userId="b3c34d1b-7389-45d4-9b70-98ec1828b169" providerId="ADAL" clId="{D48BB9CB-C359-4413-8C92-FB0FDFF2BB47}" dt="2022-11-22T10:47:34.254" v="1146" actId="478"/>
          <ac:spMkLst>
            <pc:docMk/>
            <pc:sldMk cId="3872767258" sldId="523"/>
            <ac:spMk id="16" creationId="{19EE5C22-EBE9-477F-8E50-7A47FBF0D649}"/>
          </ac:spMkLst>
        </pc:spChg>
        <pc:spChg chg="add mod">
          <ac:chgData name="梓畅 林" userId="b3c34d1b-7389-45d4-9b70-98ec1828b169" providerId="ADAL" clId="{D48BB9CB-C359-4413-8C92-FB0FDFF2BB47}" dt="2022-11-30T02:57:56.477" v="3396" actId="403"/>
          <ac:spMkLst>
            <pc:docMk/>
            <pc:sldMk cId="3872767258" sldId="523"/>
            <ac:spMk id="19" creationId="{E9E6EE00-13B8-4909-9898-282F28A6C56E}"/>
          </ac:spMkLst>
        </pc:spChg>
        <pc:spChg chg="del">
          <ac:chgData name="梓畅 林" userId="b3c34d1b-7389-45d4-9b70-98ec1828b169" providerId="ADAL" clId="{D48BB9CB-C359-4413-8C92-FB0FDFF2BB47}" dt="2022-11-22T10:47:34.254" v="1146" actId="478"/>
          <ac:spMkLst>
            <pc:docMk/>
            <pc:sldMk cId="3872767258" sldId="523"/>
            <ac:spMk id="25" creationId="{2FB6701B-74A1-4F0F-9A72-0A0266FEE894}"/>
          </ac:spMkLst>
        </pc:spChg>
        <pc:picChg chg="add mod">
          <ac:chgData name="梓畅 林" userId="b3c34d1b-7389-45d4-9b70-98ec1828b169" providerId="ADAL" clId="{D48BB9CB-C359-4413-8C92-FB0FDFF2BB47}" dt="2022-11-22T10:57:02.102" v="1168" actId="1076"/>
          <ac:picMkLst>
            <pc:docMk/>
            <pc:sldMk cId="3872767258" sldId="523"/>
            <ac:picMk id="3" creationId="{E8A2B00B-988D-404C-8310-58DF7F5B63FE}"/>
          </ac:picMkLst>
        </pc:picChg>
        <pc:picChg chg="add mod">
          <ac:chgData name="梓畅 林" userId="b3c34d1b-7389-45d4-9b70-98ec1828b169" providerId="ADAL" clId="{D48BB9CB-C359-4413-8C92-FB0FDFF2BB47}" dt="2022-11-30T03:07:12.403" v="3644" actId="1076"/>
          <ac:picMkLst>
            <pc:docMk/>
            <pc:sldMk cId="3872767258" sldId="523"/>
            <ac:picMk id="4" creationId="{7E3DC0A3-CC23-4CF7-9EBE-BED58A8BF0A3}"/>
          </ac:picMkLst>
        </pc:picChg>
        <pc:picChg chg="add del mod">
          <ac:chgData name="梓畅 林" userId="b3c34d1b-7389-45d4-9b70-98ec1828b169" providerId="ADAL" clId="{D48BB9CB-C359-4413-8C92-FB0FDFF2BB47}" dt="2022-11-22T11:06:21.386" v="1265" actId="478"/>
          <ac:picMkLst>
            <pc:docMk/>
            <pc:sldMk cId="3872767258" sldId="523"/>
            <ac:picMk id="5" creationId="{342D8911-3B3D-4208-B805-B2400B94519D}"/>
          </ac:picMkLst>
        </pc:picChg>
        <pc:picChg chg="add mod">
          <ac:chgData name="梓畅 林" userId="b3c34d1b-7389-45d4-9b70-98ec1828b169" providerId="ADAL" clId="{D48BB9CB-C359-4413-8C92-FB0FDFF2BB47}" dt="2022-11-30T03:07:08.068" v="3642" actId="1076"/>
          <ac:picMkLst>
            <pc:docMk/>
            <pc:sldMk cId="3872767258" sldId="523"/>
            <ac:picMk id="6" creationId="{D9FC6041-F6A3-4E7B-9FA2-18CCDB15076F}"/>
          </ac:picMkLst>
        </pc:picChg>
        <pc:picChg chg="add del">
          <ac:chgData name="梓畅 林" userId="b3c34d1b-7389-45d4-9b70-98ec1828b169" providerId="ADAL" clId="{D48BB9CB-C359-4413-8C92-FB0FDFF2BB47}" dt="2022-11-22T11:06:22.926" v="1268" actId="478"/>
          <ac:picMkLst>
            <pc:docMk/>
            <pc:sldMk cId="3872767258" sldId="523"/>
            <ac:picMk id="7" creationId="{C088A357-EE19-4D71-A11A-D391CCF20973}"/>
          </ac:picMkLst>
        </pc:picChg>
        <pc:picChg chg="add del mod">
          <ac:chgData name="梓畅 林" userId="b3c34d1b-7389-45d4-9b70-98ec1828b169" providerId="ADAL" clId="{D48BB9CB-C359-4413-8C92-FB0FDFF2BB47}" dt="2022-11-22T11:06:22.293" v="1267" actId="478"/>
          <ac:picMkLst>
            <pc:docMk/>
            <pc:sldMk cId="3872767258" sldId="523"/>
            <ac:picMk id="8" creationId="{84BD0777-9ACE-4591-A344-AF4C90AB6A73}"/>
          </ac:picMkLst>
        </pc:picChg>
        <pc:picChg chg="del">
          <ac:chgData name="梓畅 林" userId="b3c34d1b-7389-45d4-9b70-98ec1828b169" providerId="ADAL" clId="{D48BB9CB-C359-4413-8C92-FB0FDFF2BB47}" dt="2022-11-22T10:47:34.254" v="1146" actId="478"/>
          <ac:picMkLst>
            <pc:docMk/>
            <pc:sldMk cId="3872767258" sldId="523"/>
            <ac:picMk id="17" creationId="{9C6DDA2A-A768-46CA-BC73-C3897388D5A7}"/>
          </ac:picMkLst>
        </pc:picChg>
        <pc:picChg chg="del">
          <ac:chgData name="梓畅 林" userId="b3c34d1b-7389-45d4-9b70-98ec1828b169" providerId="ADAL" clId="{D48BB9CB-C359-4413-8C92-FB0FDFF2BB47}" dt="2022-11-22T10:47:34.254" v="1146" actId="478"/>
          <ac:picMkLst>
            <pc:docMk/>
            <pc:sldMk cId="3872767258" sldId="523"/>
            <ac:picMk id="18" creationId="{5202625A-D417-4846-8B5D-77F421D3BE19}"/>
          </ac:picMkLst>
        </pc:picChg>
        <pc:picChg chg="del">
          <ac:chgData name="梓畅 林" userId="b3c34d1b-7389-45d4-9b70-98ec1828b169" providerId="ADAL" clId="{D48BB9CB-C359-4413-8C92-FB0FDFF2BB47}" dt="2022-11-22T10:47:34.254" v="1146" actId="478"/>
          <ac:picMkLst>
            <pc:docMk/>
            <pc:sldMk cId="3872767258" sldId="523"/>
            <ac:picMk id="20" creationId="{98966FD3-DA9E-4FA2-91C8-B2011A11C4E3}"/>
          </ac:picMkLst>
        </pc:picChg>
        <pc:picChg chg="del">
          <ac:chgData name="梓畅 林" userId="b3c34d1b-7389-45d4-9b70-98ec1828b169" providerId="ADAL" clId="{D48BB9CB-C359-4413-8C92-FB0FDFF2BB47}" dt="2022-11-22T10:47:34.254" v="1146" actId="478"/>
          <ac:picMkLst>
            <pc:docMk/>
            <pc:sldMk cId="3872767258" sldId="523"/>
            <ac:picMk id="21" creationId="{BE6842C6-F951-414E-A90C-52F3603410AF}"/>
          </ac:picMkLst>
        </pc:picChg>
        <pc:picChg chg="add mod">
          <ac:chgData name="梓畅 林" userId="b3c34d1b-7389-45d4-9b70-98ec1828b169" providerId="ADAL" clId="{D48BB9CB-C359-4413-8C92-FB0FDFF2BB47}" dt="2022-11-22T10:57:26.530" v="1193" actId="14100"/>
          <ac:picMkLst>
            <pc:docMk/>
            <pc:sldMk cId="3872767258" sldId="523"/>
            <ac:picMk id="4098" creationId="{95B4FAD7-3B77-4570-ADB8-853C038657C6}"/>
          </ac:picMkLst>
        </pc:picChg>
      </pc:sldChg>
      <pc:sldChg chg="addSp delSp modSp add">
        <pc:chgData name="梓畅 林" userId="b3c34d1b-7389-45d4-9b70-98ec1828b169" providerId="ADAL" clId="{D48BB9CB-C359-4413-8C92-FB0FDFF2BB47}" dt="2022-11-30T03:07:43.773" v="3653" actId="1076"/>
        <pc:sldMkLst>
          <pc:docMk/>
          <pc:sldMk cId="2252082728" sldId="524"/>
        </pc:sldMkLst>
        <pc:spChg chg="mod">
          <ac:chgData name="梓畅 林" userId="b3c34d1b-7389-45d4-9b70-98ec1828b169" providerId="ADAL" clId="{D48BB9CB-C359-4413-8C92-FB0FDFF2BB47}" dt="2022-11-30T03:06:50.736" v="3634" actId="1076"/>
          <ac:spMkLst>
            <pc:docMk/>
            <pc:sldMk cId="2252082728" sldId="524"/>
            <ac:spMk id="19" creationId="{E9E6EE00-13B8-4909-9898-282F28A6C56E}"/>
          </ac:spMkLst>
        </pc:spChg>
        <pc:picChg chg="add del mod">
          <ac:chgData name="梓畅 林" userId="b3c34d1b-7389-45d4-9b70-98ec1828b169" providerId="ADAL" clId="{D48BB9CB-C359-4413-8C92-FB0FDFF2BB47}" dt="2022-11-22T11:12:24.150" v="1277" actId="478"/>
          <ac:picMkLst>
            <pc:docMk/>
            <pc:sldMk cId="2252082728" sldId="524"/>
            <ac:picMk id="3" creationId="{6216066D-FD02-49B9-B583-18F9744D17CA}"/>
          </ac:picMkLst>
        </pc:picChg>
        <pc:picChg chg="del">
          <ac:chgData name="梓畅 林" userId="b3c34d1b-7389-45d4-9b70-98ec1828b169" providerId="ADAL" clId="{D48BB9CB-C359-4413-8C92-FB0FDFF2BB47}" dt="2022-11-22T10:57:34.649" v="1198" actId="478"/>
          <ac:picMkLst>
            <pc:docMk/>
            <pc:sldMk cId="2252082728" sldId="524"/>
            <ac:picMk id="3" creationId="{E8A2B00B-988D-404C-8310-58DF7F5B63FE}"/>
          </ac:picMkLst>
        </pc:picChg>
        <pc:picChg chg="del">
          <ac:chgData name="梓畅 林" userId="b3c34d1b-7389-45d4-9b70-98ec1828b169" providerId="ADAL" clId="{D48BB9CB-C359-4413-8C92-FB0FDFF2BB47}" dt="2022-11-22T10:57:33.858" v="1196" actId="478"/>
          <ac:picMkLst>
            <pc:docMk/>
            <pc:sldMk cId="2252082728" sldId="524"/>
            <ac:picMk id="4" creationId="{7E3DC0A3-CC23-4CF7-9EBE-BED58A8BF0A3}"/>
          </ac:picMkLst>
        </pc:picChg>
        <pc:picChg chg="add mod">
          <ac:chgData name="梓畅 林" userId="b3c34d1b-7389-45d4-9b70-98ec1828b169" providerId="ADAL" clId="{D48BB9CB-C359-4413-8C92-FB0FDFF2BB47}" dt="2022-11-30T03:07:41.680" v="3652" actId="14100"/>
          <ac:picMkLst>
            <pc:docMk/>
            <pc:sldMk cId="2252082728" sldId="524"/>
            <ac:picMk id="4" creationId="{EDABE3DE-0BFF-46F3-A82C-F453C1909BFF}"/>
          </ac:picMkLst>
        </pc:picChg>
        <pc:picChg chg="add mod modCrop">
          <ac:chgData name="梓畅 林" userId="b3c34d1b-7389-45d4-9b70-98ec1828b169" providerId="ADAL" clId="{D48BB9CB-C359-4413-8C92-FB0FDFF2BB47}" dt="2022-11-30T03:07:31.441" v="3649" actId="1076"/>
          <ac:picMkLst>
            <pc:docMk/>
            <pc:sldMk cId="2252082728" sldId="524"/>
            <ac:picMk id="5" creationId="{03809140-81A4-445B-A5A8-263774C87118}"/>
          </ac:picMkLst>
        </pc:picChg>
        <pc:picChg chg="add mod">
          <ac:chgData name="梓畅 林" userId="b3c34d1b-7389-45d4-9b70-98ec1828b169" providerId="ADAL" clId="{D48BB9CB-C359-4413-8C92-FB0FDFF2BB47}" dt="2022-11-22T11:04:12.986" v="1253" actId="1076"/>
          <ac:picMkLst>
            <pc:docMk/>
            <pc:sldMk cId="2252082728" sldId="524"/>
            <ac:picMk id="6" creationId="{88A6BA8D-021D-4F0C-B1B7-E5C7316FDE01}"/>
          </ac:picMkLst>
        </pc:picChg>
        <pc:picChg chg="del">
          <ac:chgData name="梓畅 林" userId="b3c34d1b-7389-45d4-9b70-98ec1828b169" providerId="ADAL" clId="{D48BB9CB-C359-4413-8C92-FB0FDFF2BB47}" dt="2022-11-22T10:57:34.294" v="1197" actId="478"/>
          <ac:picMkLst>
            <pc:docMk/>
            <pc:sldMk cId="2252082728" sldId="524"/>
            <ac:picMk id="4098" creationId="{95B4FAD7-3B77-4570-ADB8-853C038657C6}"/>
          </ac:picMkLst>
        </pc:picChg>
        <pc:picChg chg="add mod modCrop">
          <ac:chgData name="梓畅 林" userId="b3c34d1b-7389-45d4-9b70-98ec1828b169" providerId="ADAL" clId="{D48BB9CB-C359-4413-8C92-FB0FDFF2BB47}" dt="2022-11-30T03:07:43.773" v="3653" actId="1076"/>
          <ac:picMkLst>
            <pc:docMk/>
            <pc:sldMk cId="2252082728" sldId="524"/>
            <ac:picMk id="5122" creationId="{5993E150-3A70-4EDE-AD38-E2AF908359F7}"/>
          </ac:picMkLst>
        </pc:picChg>
      </pc:sldChg>
      <pc:sldChg chg="addSp delSp modSp add">
        <pc:chgData name="梓畅 林" userId="b3c34d1b-7389-45d4-9b70-98ec1828b169" providerId="ADAL" clId="{D48BB9CB-C359-4413-8C92-FB0FDFF2BB47}" dt="2022-11-30T03:39:06.263" v="4061" actId="20577"/>
        <pc:sldMkLst>
          <pc:docMk/>
          <pc:sldMk cId="2648222569" sldId="525"/>
        </pc:sldMkLst>
        <pc:spChg chg="mod">
          <ac:chgData name="梓畅 林" userId="b3c34d1b-7389-45d4-9b70-98ec1828b169" providerId="ADAL" clId="{D48BB9CB-C359-4413-8C92-FB0FDFF2BB47}" dt="2022-11-30T03:39:06.263" v="4061" actId="20577"/>
          <ac:spMkLst>
            <pc:docMk/>
            <pc:sldMk cId="2648222569" sldId="525"/>
            <ac:spMk id="2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11:17:56.275" v="1290" actId="478"/>
          <ac:spMkLst>
            <pc:docMk/>
            <pc:sldMk cId="2648222569" sldId="525"/>
            <ac:spMk id="4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22T11:17:55.459" v="1289" actId="478"/>
          <ac:spMkLst>
            <pc:docMk/>
            <pc:sldMk cId="2648222569" sldId="525"/>
            <ac:spMk id="8" creationId="{943B8BCA-BA1A-432F-9134-2057424579D3}"/>
          </ac:spMkLst>
        </pc:spChg>
        <pc:spChg chg="del">
          <ac:chgData name="梓畅 林" userId="b3c34d1b-7389-45d4-9b70-98ec1828b169" providerId="ADAL" clId="{D48BB9CB-C359-4413-8C92-FB0FDFF2BB47}" dt="2022-11-22T11:17:55.459" v="1289" actId="478"/>
          <ac:spMkLst>
            <pc:docMk/>
            <pc:sldMk cId="2648222569" sldId="525"/>
            <ac:spMk id="10" creationId="{BFA3C6E0-76B8-4ECE-8CC3-C66DF0304C32}"/>
          </ac:spMkLst>
        </pc:spChg>
        <pc:spChg chg="add mod">
          <ac:chgData name="梓畅 林" userId="b3c34d1b-7389-45d4-9b70-98ec1828b169" providerId="ADAL" clId="{D48BB9CB-C359-4413-8C92-FB0FDFF2BB47}" dt="2022-11-30T03:30:40.620" v="3888" actId="403"/>
          <ac:spMkLst>
            <pc:docMk/>
            <pc:sldMk cId="2648222569" sldId="525"/>
            <ac:spMk id="11" creationId="{E56813CA-8759-4279-A13A-019375114A96}"/>
          </ac:spMkLst>
        </pc:spChg>
        <pc:picChg chg="add mod">
          <ac:chgData name="梓畅 林" userId="b3c34d1b-7389-45d4-9b70-98ec1828b169" providerId="ADAL" clId="{D48BB9CB-C359-4413-8C92-FB0FDFF2BB47}" dt="2022-11-29T14:50:20.245" v="3217" actId="1076"/>
          <ac:picMkLst>
            <pc:docMk/>
            <pc:sldMk cId="2648222569" sldId="525"/>
            <ac:picMk id="3" creationId="{79A5664D-9E29-4B33-85F1-A6AE09A1FF76}"/>
          </ac:picMkLst>
        </pc:picChg>
        <pc:picChg chg="add mod">
          <ac:chgData name="梓畅 林" userId="b3c34d1b-7389-45d4-9b70-98ec1828b169" providerId="ADAL" clId="{D48BB9CB-C359-4413-8C92-FB0FDFF2BB47}" dt="2022-11-22T11:20:17.954" v="1333" actId="14100"/>
          <ac:picMkLst>
            <pc:docMk/>
            <pc:sldMk cId="2648222569" sldId="525"/>
            <ac:picMk id="5" creationId="{ECD14C31-AD03-4E97-BF2B-57C8762E30B1}"/>
          </ac:picMkLst>
        </pc:picChg>
        <pc:picChg chg="add mod">
          <ac:chgData name="梓畅 林" userId="b3c34d1b-7389-45d4-9b70-98ec1828b169" providerId="ADAL" clId="{D48BB9CB-C359-4413-8C92-FB0FDFF2BB47}" dt="2022-11-22T11:21:33.169" v="1343" actId="1076"/>
          <ac:picMkLst>
            <pc:docMk/>
            <pc:sldMk cId="2648222569" sldId="525"/>
            <ac:picMk id="6" creationId="{F38F354F-0B4F-42AA-8C70-E81BC04F707E}"/>
          </ac:picMkLst>
        </pc:picChg>
        <pc:picChg chg="add mod">
          <ac:chgData name="梓畅 林" userId="b3c34d1b-7389-45d4-9b70-98ec1828b169" providerId="ADAL" clId="{D48BB9CB-C359-4413-8C92-FB0FDFF2BB47}" dt="2022-11-22T11:21:33.169" v="1343" actId="1076"/>
          <ac:picMkLst>
            <pc:docMk/>
            <pc:sldMk cId="2648222569" sldId="525"/>
            <ac:picMk id="7" creationId="{ABEA4906-4881-48E9-B879-84E0FE73981E}"/>
          </ac:picMkLst>
        </pc:picChg>
        <pc:picChg chg="del">
          <ac:chgData name="梓畅 林" userId="b3c34d1b-7389-45d4-9b70-98ec1828b169" providerId="ADAL" clId="{D48BB9CB-C359-4413-8C92-FB0FDFF2BB47}" dt="2022-11-22T11:17:55.459" v="1289" actId="478"/>
          <ac:picMkLst>
            <pc:docMk/>
            <pc:sldMk cId="2648222569" sldId="525"/>
            <ac:picMk id="9" creationId="{50C1D76D-2AC8-44DD-BC75-A3B291D3F8AF}"/>
          </ac:picMkLst>
        </pc:picChg>
        <pc:picChg chg="add mod modCrop">
          <ac:chgData name="梓畅 林" userId="b3c34d1b-7389-45d4-9b70-98ec1828b169" providerId="ADAL" clId="{D48BB9CB-C359-4413-8C92-FB0FDFF2BB47}" dt="2022-11-22T11:22:33.571" v="1350" actId="1076"/>
          <ac:picMkLst>
            <pc:docMk/>
            <pc:sldMk cId="2648222569" sldId="525"/>
            <ac:picMk id="1026" creationId="{5AEA7ACA-E564-4739-973C-110CED007E30}"/>
          </ac:picMkLst>
        </pc:picChg>
      </pc:sldChg>
      <pc:sldChg chg="addSp delSp modSp add modNotesTx">
        <pc:chgData name="梓畅 林" userId="b3c34d1b-7389-45d4-9b70-98ec1828b169" providerId="ADAL" clId="{D48BB9CB-C359-4413-8C92-FB0FDFF2BB47}" dt="2022-11-30T04:13:15.827" v="4922" actId="20577"/>
        <pc:sldMkLst>
          <pc:docMk/>
          <pc:sldMk cId="1391904774" sldId="526"/>
        </pc:sldMkLst>
        <pc:spChg chg="del">
          <ac:chgData name="梓畅 林" userId="b3c34d1b-7389-45d4-9b70-98ec1828b169" providerId="ADAL" clId="{D48BB9CB-C359-4413-8C92-FB0FDFF2BB47}" dt="2022-11-29T09:15:12.449" v="1914" actId="478"/>
          <ac:spMkLst>
            <pc:docMk/>
            <pc:sldMk cId="1391904774" sldId="526"/>
            <ac:spMk id="2" creationId="{C5C73D61-A799-4FF1-A624-41BF1ECE006D}"/>
          </ac:spMkLst>
        </pc:spChg>
        <pc:spChg chg="del">
          <ac:chgData name="梓畅 林" userId="b3c34d1b-7389-45d4-9b70-98ec1828b169" providerId="ADAL" clId="{D48BB9CB-C359-4413-8C92-FB0FDFF2BB47}" dt="2022-11-29T09:15:13.036" v="1915" actId="478"/>
          <ac:spMkLst>
            <pc:docMk/>
            <pc:sldMk cId="1391904774" sldId="526"/>
            <ac:spMk id="3" creationId="{6E86E61E-87E5-48CC-97FC-873D28BEB0BB}"/>
          </ac:spMkLst>
        </pc:spChg>
        <pc:spChg chg="add del">
          <ac:chgData name="梓畅 林" userId="b3c34d1b-7389-45d4-9b70-98ec1828b169" providerId="ADAL" clId="{D48BB9CB-C359-4413-8C92-FB0FDFF2BB47}" dt="2022-11-29T09:15:03.636" v="1912"/>
          <ac:spMkLst>
            <pc:docMk/>
            <pc:sldMk cId="1391904774" sldId="526"/>
            <ac:spMk id="4" creationId="{BE65FF19-6B52-443E-923C-7688C9A22DB1}"/>
          </ac:spMkLst>
        </pc:spChg>
        <pc:spChg chg="add mod">
          <ac:chgData name="梓畅 林" userId="b3c34d1b-7389-45d4-9b70-98ec1828b169" providerId="ADAL" clId="{D48BB9CB-C359-4413-8C92-FB0FDFF2BB47}" dt="2022-11-29T09:22:31.997" v="1935" actId="1076"/>
          <ac:spMkLst>
            <pc:docMk/>
            <pc:sldMk cId="1391904774" sldId="526"/>
            <ac:spMk id="5" creationId="{37461301-A954-43AD-A62A-CCD5D9FF9253}"/>
          </ac:spMkLst>
        </pc:spChg>
        <pc:spChg chg="add mod">
          <ac:chgData name="梓畅 林" userId="b3c34d1b-7389-45d4-9b70-98ec1828b169" providerId="ADAL" clId="{D48BB9CB-C359-4413-8C92-FB0FDFF2BB47}" dt="2022-11-30T04:13:15.827" v="4922" actId="20577"/>
          <ac:spMkLst>
            <pc:docMk/>
            <pc:sldMk cId="1391904774" sldId="526"/>
            <ac:spMk id="11" creationId="{0A400395-243D-47BB-AF0C-44DA59C290BC}"/>
          </ac:spMkLst>
        </pc:spChg>
        <pc:spChg chg="add del mod">
          <ac:chgData name="梓畅 林" userId="b3c34d1b-7389-45d4-9b70-98ec1828b169" providerId="ADAL" clId="{D48BB9CB-C359-4413-8C92-FB0FDFF2BB47}" dt="2022-11-29T13:12:46.065" v="2430" actId="478"/>
          <ac:spMkLst>
            <pc:docMk/>
            <pc:sldMk cId="1391904774" sldId="526"/>
            <ac:spMk id="15" creationId="{D1C65BC6-94EF-4F3F-8542-CC3AF06E80E0}"/>
          </ac:spMkLst>
        </pc:spChg>
        <pc:spChg chg="add del mod">
          <ac:chgData name="梓畅 林" userId="b3c34d1b-7389-45d4-9b70-98ec1828b169" providerId="ADAL" clId="{D48BB9CB-C359-4413-8C92-FB0FDFF2BB47}" dt="2022-11-29T13:12:46.065" v="2430" actId="478"/>
          <ac:spMkLst>
            <pc:docMk/>
            <pc:sldMk cId="1391904774" sldId="526"/>
            <ac:spMk id="16" creationId="{B02BD15B-A4CC-43A0-A582-9B3F619BDC38}"/>
          </ac:spMkLst>
        </pc:spChg>
        <pc:spChg chg="add mod">
          <ac:chgData name="梓畅 林" userId="b3c34d1b-7389-45d4-9b70-98ec1828b169" providerId="ADAL" clId="{D48BB9CB-C359-4413-8C92-FB0FDFF2BB47}" dt="2022-11-30T04:09:40.988" v="4831" actId="1076"/>
          <ac:spMkLst>
            <pc:docMk/>
            <pc:sldMk cId="1391904774" sldId="526"/>
            <ac:spMk id="17" creationId="{67535FDB-E349-4630-8CB5-2D793DA7CA43}"/>
          </ac:spMkLst>
        </pc:spChg>
        <pc:spChg chg="add mod">
          <ac:chgData name="梓畅 林" userId="b3c34d1b-7389-45d4-9b70-98ec1828b169" providerId="ADAL" clId="{D48BB9CB-C359-4413-8C92-FB0FDFF2BB47}" dt="2022-11-30T04:09:27.586" v="4826" actId="1076"/>
          <ac:spMkLst>
            <pc:docMk/>
            <pc:sldMk cId="1391904774" sldId="526"/>
            <ac:spMk id="18" creationId="{30D2A7A0-D847-4ABF-BE46-859F571F50C1}"/>
          </ac:spMkLst>
        </pc:spChg>
        <pc:spChg chg="add del mod">
          <ac:chgData name="梓畅 林" userId="b3c34d1b-7389-45d4-9b70-98ec1828b169" providerId="ADAL" clId="{D48BB9CB-C359-4413-8C92-FB0FDFF2BB47}" dt="2022-11-29T13:12:46.065" v="2430" actId="478"/>
          <ac:spMkLst>
            <pc:docMk/>
            <pc:sldMk cId="1391904774" sldId="526"/>
            <ac:spMk id="19" creationId="{E9B0BD7F-6A73-4CCE-AFE2-7F70A2E4B963}"/>
          </ac:spMkLst>
        </pc:spChg>
        <pc:spChg chg="add mod">
          <ac:chgData name="梓畅 林" userId="b3c34d1b-7389-45d4-9b70-98ec1828b169" providerId="ADAL" clId="{D48BB9CB-C359-4413-8C92-FB0FDFF2BB47}" dt="2022-11-30T04:09:27.586" v="4826" actId="1076"/>
          <ac:spMkLst>
            <pc:docMk/>
            <pc:sldMk cId="1391904774" sldId="526"/>
            <ac:spMk id="20" creationId="{1B72C589-D94C-44CC-A5EC-8EDB5E8F5FFC}"/>
          </ac:spMkLst>
        </pc:spChg>
        <pc:spChg chg="add mod">
          <ac:chgData name="梓畅 林" userId="b3c34d1b-7389-45d4-9b70-98ec1828b169" providerId="ADAL" clId="{D48BB9CB-C359-4413-8C92-FB0FDFF2BB47}" dt="2022-11-29T13:26:57.684" v="2601" actId="1076"/>
          <ac:spMkLst>
            <pc:docMk/>
            <pc:sldMk cId="1391904774" sldId="526"/>
            <ac:spMk id="29" creationId="{4E545C0B-6EC3-41D3-8E21-3A7159D93D39}"/>
          </ac:spMkLst>
        </pc:spChg>
        <pc:spChg chg="add mod">
          <ac:chgData name="梓畅 林" userId="b3c34d1b-7389-45d4-9b70-98ec1828b169" providerId="ADAL" clId="{D48BB9CB-C359-4413-8C92-FB0FDFF2BB47}" dt="2022-11-29T13:25:24.406" v="2598" actId="20577"/>
          <ac:spMkLst>
            <pc:docMk/>
            <pc:sldMk cId="1391904774" sldId="526"/>
            <ac:spMk id="34" creationId="{0D97110E-B03A-47DA-9405-53D7E41786A7}"/>
          </ac:spMkLst>
        </pc:spChg>
        <pc:picChg chg="add del mod">
          <ac:chgData name="梓畅 林" userId="b3c34d1b-7389-45d4-9b70-98ec1828b169" providerId="ADAL" clId="{D48BB9CB-C359-4413-8C92-FB0FDFF2BB47}" dt="2022-11-29T13:12:46.065" v="2430" actId="478"/>
          <ac:picMkLst>
            <pc:docMk/>
            <pc:sldMk cId="1391904774" sldId="526"/>
            <ac:picMk id="6" creationId="{A423ED5C-B0A5-4E69-A42C-EEAECBA7A9B1}"/>
          </ac:picMkLst>
        </pc:picChg>
        <pc:picChg chg="add del mod ord">
          <ac:chgData name="梓畅 林" userId="b3c34d1b-7389-45d4-9b70-98ec1828b169" providerId="ADAL" clId="{D48BB9CB-C359-4413-8C92-FB0FDFF2BB47}" dt="2022-11-29T13:12:46.065" v="2430" actId="478"/>
          <ac:picMkLst>
            <pc:docMk/>
            <pc:sldMk cId="1391904774" sldId="526"/>
            <ac:picMk id="7" creationId="{BB3A1209-7B46-436D-BBDF-9EE89785EFD2}"/>
          </ac:picMkLst>
        </pc:picChg>
        <pc:picChg chg="add del mod">
          <ac:chgData name="梓畅 林" userId="b3c34d1b-7389-45d4-9b70-98ec1828b169" providerId="ADAL" clId="{D48BB9CB-C359-4413-8C92-FB0FDFF2BB47}" dt="2022-11-29T12:47:34.674" v="2190" actId="478"/>
          <ac:picMkLst>
            <pc:docMk/>
            <pc:sldMk cId="1391904774" sldId="526"/>
            <ac:picMk id="8" creationId="{BF505CBD-F72F-4D07-B506-CB8F4BAE7262}"/>
          </ac:picMkLst>
        </pc:picChg>
        <pc:picChg chg="add del mod">
          <ac:chgData name="梓畅 林" userId="b3c34d1b-7389-45d4-9b70-98ec1828b169" providerId="ADAL" clId="{D48BB9CB-C359-4413-8C92-FB0FDFF2BB47}" dt="2022-11-29T09:25:28.428" v="1962" actId="478"/>
          <ac:picMkLst>
            <pc:docMk/>
            <pc:sldMk cId="1391904774" sldId="526"/>
            <ac:picMk id="9" creationId="{BD65AC7D-F1CA-4527-ACBD-10435CC4ADED}"/>
          </ac:picMkLst>
        </pc:picChg>
        <pc:picChg chg="add mod">
          <ac:chgData name="梓畅 林" userId="b3c34d1b-7389-45d4-9b70-98ec1828b169" providerId="ADAL" clId="{D48BB9CB-C359-4413-8C92-FB0FDFF2BB47}" dt="2022-11-30T04:09:34.033" v="4829" actId="1076"/>
          <ac:picMkLst>
            <pc:docMk/>
            <pc:sldMk cId="1391904774" sldId="526"/>
            <ac:picMk id="10" creationId="{3DB9BE9B-40BB-4D51-9A53-64098E6171AF}"/>
          </ac:picMkLst>
        </pc:picChg>
        <pc:picChg chg="add mod">
          <ac:chgData name="梓畅 林" userId="b3c34d1b-7389-45d4-9b70-98ec1828b169" providerId="ADAL" clId="{D48BB9CB-C359-4413-8C92-FB0FDFF2BB47}" dt="2022-11-29T13:25:04.123" v="2546" actId="1076"/>
          <ac:picMkLst>
            <pc:docMk/>
            <pc:sldMk cId="1391904774" sldId="526"/>
            <ac:picMk id="12" creationId="{4C1BCB6A-B82D-4B56-B7F4-35670F74FAD8}"/>
          </ac:picMkLst>
        </pc:picChg>
        <pc:picChg chg="add del">
          <ac:chgData name="梓畅 林" userId="b3c34d1b-7389-45d4-9b70-98ec1828b169" providerId="ADAL" clId="{D48BB9CB-C359-4413-8C92-FB0FDFF2BB47}" dt="2022-11-29T13:25:05.924" v="2548"/>
          <ac:picMkLst>
            <pc:docMk/>
            <pc:sldMk cId="1391904774" sldId="526"/>
            <ac:picMk id="13" creationId="{60076C48-9308-49CA-8ACD-9038EC7D05B4}"/>
          </ac:picMkLst>
        </pc:picChg>
        <pc:picChg chg="add mod">
          <ac:chgData name="梓畅 林" userId="b3c34d1b-7389-45d4-9b70-98ec1828b169" providerId="ADAL" clId="{D48BB9CB-C359-4413-8C92-FB0FDFF2BB47}" dt="2022-11-29T12:52:21.077" v="2248" actId="571"/>
          <ac:picMkLst>
            <pc:docMk/>
            <pc:sldMk cId="1391904774" sldId="526"/>
            <ac:picMk id="23" creationId="{1F65670B-7F68-4FE7-AF1C-2D5EEE752C71}"/>
          </ac:picMkLst>
        </pc:picChg>
        <pc:picChg chg="add del mod modCrop">
          <ac:chgData name="梓畅 林" userId="b3c34d1b-7389-45d4-9b70-98ec1828b169" providerId="ADAL" clId="{D48BB9CB-C359-4413-8C92-FB0FDFF2BB47}" dt="2022-11-29T12:59:04.564" v="2314" actId="478"/>
          <ac:picMkLst>
            <pc:docMk/>
            <pc:sldMk cId="1391904774" sldId="526"/>
            <ac:picMk id="2050" creationId="{C19B3178-8220-482A-ABF5-C3227D2A88E3}"/>
          </ac:picMkLst>
        </pc:picChg>
        <pc:picChg chg="add del mod modCrop">
          <ac:chgData name="梓畅 林" userId="b3c34d1b-7389-45d4-9b70-98ec1828b169" providerId="ADAL" clId="{D48BB9CB-C359-4413-8C92-FB0FDFF2BB47}" dt="2022-11-29T09:25:20.841" v="1958" actId="478"/>
          <ac:picMkLst>
            <pc:docMk/>
            <pc:sldMk cId="1391904774" sldId="526"/>
            <ac:picMk id="2052" creationId="{F77A17F8-586A-49B7-9174-16ECB4ACFF3E}"/>
          </ac:picMkLst>
        </pc:picChg>
        <pc:picChg chg="add del">
          <ac:chgData name="梓畅 林" userId="b3c34d1b-7389-45d4-9b70-98ec1828b169" providerId="ADAL" clId="{D48BB9CB-C359-4413-8C92-FB0FDFF2BB47}" dt="2022-11-29T09:23:50.184" v="1939" actId="478"/>
          <ac:picMkLst>
            <pc:docMk/>
            <pc:sldMk cId="1391904774" sldId="526"/>
            <ac:picMk id="2054" creationId="{C4EAF096-4FC5-4DE5-8823-E132BCDF3F16}"/>
          </ac:picMkLst>
        </pc:picChg>
        <pc:picChg chg="add del mod">
          <ac:chgData name="梓畅 林" userId="b3c34d1b-7389-45d4-9b70-98ec1828b169" providerId="ADAL" clId="{D48BB9CB-C359-4413-8C92-FB0FDFF2BB47}" dt="2022-11-29T13:12:46.065" v="2430" actId="478"/>
          <ac:picMkLst>
            <pc:docMk/>
            <pc:sldMk cId="1391904774" sldId="526"/>
            <ac:picMk id="2056" creationId="{BE7BBB05-9D9D-4D51-8E9D-5791EDF87ADA}"/>
          </ac:picMkLst>
        </pc:picChg>
        <pc:picChg chg="add del mod modCrop">
          <ac:chgData name="梓畅 林" userId="b3c34d1b-7389-45d4-9b70-98ec1828b169" providerId="ADAL" clId="{D48BB9CB-C359-4413-8C92-FB0FDFF2BB47}" dt="2022-11-29T12:51:58.507" v="2235" actId="478"/>
          <ac:picMkLst>
            <pc:docMk/>
            <pc:sldMk cId="1391904774" sldId="526"/>
            <ac:picMk id="2058" creationId="{F5ABB390-F4AF-462E-AB81-D1D5670021A1}"/>
          </ac:picMkLst>
        </pc:picChg>
        <pc:picChg chg="add mod">
          <ac:chgData name="梓畅 林" userId="b3c34d1b-7389-45d4-9b70-98ec1828b169" providerId="ADAL" clId="{D48BB9CB-C359-4413-8C92-FB0FDFF2BB47}" dt="2022-11-30T04:09:40.988" v="4831" actId="1076"/>
          <ac:picMkLst>
            <pc:docMk/>
            <pc:sldMk cId="1391904774" sldId="526"/>
            <ac:picMk id="2060" creationId="{22584C04-2FDB-4960-91E6-721AAF606C1C}"/>
          </ac:picMkLst>
        </pc:picChg>
        <pc:picChg chg="add mod ord modCrop">
          <ac:chgData name="梓畅 林" userId="b3c34d1b-7389-45d4-9b70-98ec1828b169" providerId="ADAL" clId="{D48BB9CB-C359-4413-8C92-FB0FDFF2BB47}" dt="2022-11-30T04:09:40.988" v="4831" actId="1076"/>
          <ac:picMkLst>
            <pc:docMk/>
            <pc:sldMk cId="1391904774" sldId="526"/>
            <ac:picMk id="2062" creationId="{3AC8EC2A-F8AF-423F-B0F5-506B015C5171}"/>
          </ac:picMkLst>
        </pc:picChg>
        <pc:picChg chg="add mod">
          <ac:chgData name="梓畅 林" userId="b3c34d1b-7389-45d4-9b70-98ec1828b169" providerId="ADAL" clId="{D48BB9CB-C359-4413-8C92-FB0FDFF2BB47}" dt="2022-11-29T13:27:03.606" v="2603" actId="1076"/>
          <ac:picMkLst>
            <pc:docMk/>
            <pc:sldMk cId="1391904774" sldId="526"/>
            <ac:picMk id="2064" creationId="{6C91B515-D729-42A1-85E3-18585522C898}"/>
          </ac:picMkLst>
        </pc:picChg>
        <pc:picChg chg="add del mod modCrop">
          <ac:chgData name="梓畅 林" userId="b3c34d1b-7389-45d4-9b70-98ec1828b169" providerId="ADAL" clId="{D48BB9CB-C359-4413-8C92-FB0FDFF2BB47}" dt="2022-11-29T13:10:08.454" v="2380" actId="478"/>
          <ac:picMkLst>
            <pc:docMk/>
            <pc:sldMk cId="1391904774" sldId="526"/>
            <ac:picMk id="2066" creationId="{0B82E218-181E-4C42-9CC2-0D01CB555552}"/>
          </ac:picMkLst>
        </pc:picChg>
        <pc:picChg chg="add del mod modCrop">
          <ac:chgData name="梓畅 林" userId="b3c34d1b-7389-45d4-9b70-98ec1828b169" providerId="ADAL" clId="{D48BB9CB-C359-4413-8C92-FB0FDFF2BB47}" dt="2022-11-29T13:08:40.509" v="2379" actId="478"/>
          <ac:picMkLst>
            <pc:docMk/>
            <pc:sldMk cId="1391904774" sldId="526"/>
            <ac:picMk id="2068" creationId="{8CC8EBA3-41BD-4F04-86A1-C659BBC66F41}"/>
          </ac:picMkLst>
        </pc:picChg>
        <pc:picChg chg="add mod modCrop">
          <ac:chgData name="梓畅 林" userId="b3c34d1b-7389-45d4-9b70-98ec1828b169" providerId="ADAL" clId="{D48BB9CB-C359-4413-8C92-FB0FDFF2BB47}" dt="2022-11-29T13:51:35.682" v="2728" actId="1076"/>
          <ac:picMkLst>
            <pc:docMk/>
            <pc:sldMk cId="1391904774" sldId="526"/>
            <ac:picMk id="2070" creationId="{856A0AE8-CEF6-466A-8DF0-D6DAEDE65376}"/>
          </ac:picMkLst>
        </pc:picChg>
        <pc:picChg chg="add mod ord">
          <ac:chgData name="梓畅 林" userId="b3c34d1b-7389-45d4-9b70-98ec1828b169" providerId="ADAL" clId="{D48BB9CB-C359-4413-8C92-FB0FDFF2BB47}" dt="2022-11-29T13:51:37.326" v="2729" actId="1076"/>
          <ac:picMkLst>
            <pc:docMk/>
            <pc:sldMk cId="1391904774" sldId="526"/>
            <ac:picMk id="2072" creationId="{BA51F879-4DAB-4B37-813B-2B1DE645FD8C}"/>
          </ac:picMkLst>
        </pc:picChg>
        <pc:picChg chg="add mod modCrop">
          <ac:chgData name="梓畅 林" userId="b3c34d1b-7389-45d4-9b70-98ec1828b169" providerId="ADAL" clId="{D48BB9CB-C359-4413-8C92-FB0FDFF2BB47}" dt="2022-11-29T13:51:34.199" v="2727" actId="1076"/>
          <ac:picMkLst>
            <pc:docMk/>
            <pc:sldMk cId="1391904774" sldId="526"/>
            <ac:picMk id="2074" creationId="{6DE51095-634B-4641-B816-88885F13F8CE}"/>
          </ac:picMkLst>
        </pc:picChg>
      </pc:sldChg>
      <pc:sldChg chg="addSp delSp modSp add">
        <pc:chgData name="梓畅 林" userId="b3c34d1b-7389-45d4-9b70-98ec1828b169" providerId="ADAL" clId="{D48BB9CB-C359-4413-8C92-FB0FDFF2BB47}" dt="2022-11-30T04:05:11.637" v="4677" actId="1076"/>
        <pc:sldMkLst>
          <pc:docMk/>
          <pc:sldMk cId="3055918670" sldId="527"/>
        </pc:sldMkLst>
        <pc:spChg chg="del">
          <ac:chgData name="梓畅 林" userId="b3c34d1b-7389-45d4-9b70-98ec1828b169" providerId="ADAL" clId="{D48BB9CB-C359-4413-8C92-FB0FDFF2BB47}" dt="2022-11-29T08:40:19.805" v="1603" actId="478"/>
          <ac:spMkLst>
            <pc:docMk/>
            <pc:sldMk cId="3055918670" sldId="527"/>
            <ac:spMk id="3" creationId="{00000000-0000-0000-0000-000000000000}"/>
          </ac:spMkLst>
        </pc:spChg>
        <pc:spChg chg="add del mod">
          <ac:chgData name="梓畅 林" userId="b3c34d1b-7389-45d4-9b70-98ec1828b169" providerId="ADAL" clId="{D48BB9CB-C359-4413-8C92-FB0FDFF2BB47}" dt="2022-11-29T08:40:21.410" v="1604" actId="478"/>
          <ac:spMkLst>
            <pc:docMk/>
            <pc:sldMk cId="3055918670" sldId="527"/>
            <ac:spMk id="6" creationId="{943ECABB-2E9D-42E8-82FB-77E95491EF3D}"/>
          </ac:spMkLst>
        </pc:spChg>
        <pc:spChg chg="mod">
          <ac:chgData name="梓畅 林" userId="b3c34d1b-7389-45d4-9b70-98ec1828b169" providerId="ADAL" clId="{D48BB9CB-C359-4413-8C92-FB0FDFF2BB47}" dt="2022-11-29T08:41:47.920" v="1627" actId="1076"/>
          <ac:spMkLst>
            <pc:docMk/>
            <pc:sldMk cId="3055918670" sldId="527"/>
            <ac:spMk id="7" creationId="{037076E5-2C00-40B2-A6AB-CFB8E8208DF7}"/>
          </ac:spMkLst>
        </pc:spChg>
        <pc:spChg chg="del">
          <ac:chgData name="梓畅 林" userId="b3c34d1b-7389-45d4-9b70-98ec1828b169" providerId="ADAL" clId="{D48BB9CB-C359-4413-8C92-FB0FDFF2BB47}" dt="2022-11-29T08:40:19.805" v="1603" actId="478"/>
          <ac:spMkLst>
            <pc:docMk/>
            <pc:sldMk cId="3055918670" sldId="527"/>
            <ac:spMk id="8" creationId="{00000000-0000-0000-0000-000000000000}"/>
          </ac:spMkLst>
        </pc:spChg>
        <pc:spChg chg="add mod">
          <ac:chgData name="梓畅 林" userId="b3c34d1b-7389-45d4-9b70-98ec1828b169" providerId="ADAL" clId="{D48BB9CB-C359-4413-8C92-FB0FDFF2BB47}" dt="2022-11-29T08:48:57.961" v="1733" actId="20577"/>
          <ac:spMkLst>
            <pc:docMk/>
            <pc:sldMk cId="3055918670" sldId="527"/>
            <ac:spMk id="13" creationId="{2216D424-7725-48E9-8120-4094487D9B87}"/>
          </ac:spMkLst>
        </pc:spChg>
        <pc:picChg chg="del">
          <ac:chgData name="梓畅 林" userId="b3c34d1b-7389-45d4-9b70-98ec1828b169" providerId="ADAL" clId="{D48BB9CB-C359-4413-8C92-FB0FDFF2BB47}" dt="2022-11-29T08:40:19.805" v="1603" actId="478"/>
          <ac:picMkLst>
            <pc:docMk/>
            <pc:sldMk cId="3055918670" sldId="527"/>
            <ac:picMk id="5" creationId="{00000000-0000-0000-0000-000000000000}"/>
          </ac:picMkLst>
        </pc:picChg>
        <pc:picChg chg="mod">
          <ac:chgData name="梓畅 林" userId="b3c34d1b-7389-45d4-9b70-98ec1828b169" providerId="ADAL" clId="{D48BB9CB-C359-4413-8C92-FB0FDFF2BB47}" dt="2022-11-30T04:05:11.637" v="4677" actId="1076"/>
          <ac:picMkLst>
            <pc:docMk/>
            <pc:sldMk cId="3055918670" sldId="527"/>
            <ac:picMk id="12" creationId="{7896B47C-9DF6-49AD-A3C5-58C9DA103C2E}"/>
          </ac:picMkLst>
        </pc:picChg>
      </pc:sldChg>
      <pc:sldChg chg="addSp delSp modSp add ord">
        <pc:chgData name="梓畅 林" userId="b3c34d1b-7389-45d4-9b70-98ec1828b169" providerId="ADAL" clId="{D48BB9CB-C359-4413-8C92-FB0FDFF2BB47}" dt="2022-11-30T04:12:54.454" v="4917" actId="14100"/>
        <pc:sldMkLst>
          <pc:docMk/>
          <pc:sldMk cId="1247650413" sldId="528"/>
        </pc:sldMkLst>
        <pc:spChg chg="add mod">
          <ac:chgData name="梓畅 林" userId="b3c34d1b-7389-45d4-9b70-98ec1828b169" providerId="ADAL" clId="{D48BB9CB-C359-4413-8C92-FB0FDFF2BB47}" dt="2022-11-30T04:12:54.454" v="4917" actId="14100"/>
          <ac:spMkLst>
            <pc:docMk/>
            <pc:sldMk cId="1247650413" sldId="528"/>
            <ac:spMk id="2" creationId="{BAFD9853-2D97-469F-B5D2-39E8A78A318D}"/>
          </ac:spMkLst>
        </pc:spChg>
        <pc:spChg chg="mod">
          <ac:chgData name="梓畅 林" userId="b3c34d1b-7389-45d4-9b70-98ec1828b169" providerId="ADAL" clId="{D48BB9CB-C359-4413-8C92-FB0FDFF2BB47}" dt="2022-11-29T13:16:47.767" v="2471" actId="1076"/>
          <ac:spMkLst>
            <pc:docMk/>
            <pc:sldMk cId="1247650413" sldId="528"/>
            <ac:spMk id="15" creationId="{D1C65BC6-94EF-4F3F-8542-CC3AF06E80E0}"/>
          </ac:spMkLst>
        </pc:spChg>
        <pc:spChg chg="mod">
          <ac:chgData name="梓畅 林" userId="b3c34d1b-7389-45d4-9b70-98ec1828b169" providerId="ADAL" clId="{D48BB9CB-C359-4413-8C92-FB0FDFF2BB47}" dt="2022-11-29T13:16:50.593" v="2472" actId="1076"/>
          <ac:spMkLst>
            <pc:docMk/>
            <pc:sldMk cId="1247650413" sldId="528"/>
            <ac:spMk id="16" creationId="{B02BD15B-A4CC-43A0-A582-9B3F619BDC38}"/>
          </ac:spMkLst>
        </pc:spChg>
        <pc:spChg chg="del">
          <ac:chgData name="梓畅 林" userId="b3c34d1b-7389-45d4-9b70-98ec1828b169" providerId="ADAL" clId="{D48BB9CB-C359-4413-8C92-FB0FDFF2BB47}" dt="2022-11-29T13:12:50.768" v="2432" actId="478"/>
          <ac:spMkLst>
            <pc:docMk/>
            <pc:sldMk cId="1247650413" sldId="528"/>
            <ac:spMk id="17" creationId="{67535FDB-E349-4630-8CB5-2D793DA7CA43}"/>
          </ac:spMkLst>
        </pc:spChg>
        <pc:spChg chg="del">
          <ac:chgData name="梓畅 林" userId="b3c34d1b-7389-45d4-9b70-98ec1828b169" providerId="ADAL" clId="{D48BB9CB-C359-4413-8C92-FB0FDFF2BB47}" dt="2022-11-29T13:12:50.768" v="2432" actId="478"/>
          <ac:spMkLst>
            <pc:docMk/>
            <pc:sldMk cId="1247650413" sldId="528"/>
            <ac:spMk id="18" creationId="{30D2A7A0-D847-4ABF-BE46-859F571F50C1}"/>
          </ac:spMkLst>
        </pc:spChg>
        <pc:spChg chg="mod">
          <ac:chgData name="梓畅 林" userId="b3c34d1b-7389-45d4-9b70-98ec1828b169" providerId="ADAL" clId="{D48BB9CB-C359-4413-8C92-FB0FDFF2BB47}" dt="2022-11-29T13:13:19.415" v="2444" actId="1076"/>
          <ac:spMkLst>
            <pc:docMk/>
            <pc:sldMk cId="1247650413" sldId="528"/>
            <ac:spMk id="19" creationId="{E9B0BD7F-6A73-4CCE-AFE2-7F70A2E4B963}"/>
          </ac:spMkLst>
        </pc:spChg>
        <pc:spChg chg="del">
          <ac:chgData name="梓畅 林" userId="b3c34d1b-7389-45d4-9b70-98ec1828b169" providerId="ADAL" clId="{D48BB9CB-C359-4413-8C92-FB0FDFF2BB47}" dt="2022-11-29T13:12:50.768" v="2432" actId="478"/>
          <ac:spMkLst>
            <pc:docMk/>
            <pc:sldMk cId="1247650413" sldId="528"/>
            <ac:spMk id="20" creationId="{1B72C589-D94C-44CC-A5EC-8EDB5E8F5FFC}"/>
          </ac:spMkLst>
        </pc:spChg>
        <pc:spChg chg="del">
          <ac:chgData name="梓畅 林" userId="b3c34d1b-7389-45d4-9b70-98ec1828b169" providerId="ADAL" clId="{D48BB9CB-C359-4413-8C92-FB0FDFF2BB47}" dt="2022-11-29T13:12:50.768" v="2432" actId="478"/>
          <ac:spMkLst>
            <pc:docMk/>
            <pc:sldMk cId="1247650413" sldId="528"/>
            <ac:spMk id="29" creationId="{4E545C0B-6EC3-41D3-8E21-3A7159D93D39}"/>
          </ac:spMkLst>
        </pc:spChg>
        <pc:picChg chg="mod">
          <ac:chgData name="梓畅 林" userId="b3c34d1b-7389-45d4-9b70-98ec1828b169" providerId="ADAL" clId="{D48BB9CB-C359-4413-8C92-FB0FDFF2BB47}" dt="2022-11-29T13:13:17.979" v="2443" actId="14100"/>
          <ac:picMkLst>
            <pc:docMk/>
            <pc:sldMk cId="1247650413" sldId="528"/>
            <ac:picMk id="6" creationId="{A423ED5C-B0A5-4E69-A42C-EEAECBA7A9B1}"/>
          </ac:picMkLst>
        </pc:picChg>
        <pc:picChg chg="del mod">
          <ac:chgData name="梓畅 林" userId="b3c34d1b-7389-45d4-9b70-98ec1828b169" providerId="ADAL" clId="{D48BB9CB-C359-4413-8C92-FB0FDFF2BB47}" dt="2022-11-29T13:15:41.678" v="2458" actId="478"/>
          <ac:picMkLst>
            <pc:docMk/>
            <pc:sldMk cId="1247650413" sldId="528"/>
            <ac:picMk id="7" creationId="{BB3A1209-7B46-436D-BBDF-9EE89785EFD2}"/>
          </ac:picMkLst>
        </pc:picChg>
        <pc:picChg chg="del">
          <ac:chgData name="梓畅 林" userId="b3c34d1b-7389-45d4-9b70-98ec1828b169" providerId="ADAL" clId="{D48BB9CB-C359-4413-8C92-FB0FDFF2BB47}" dt="2022-11-29T13:12:50.768" v="2432" actId="478"/>
          <ac:picMkLst>
            <pc:docMk/>
            <pc:sldMk cId="1247650413" sldId="528"/>
            <ac:picMk id="10" creationId="{3DB9BE9B-40BB-4D51-9A53-64098E6171AF}"/>
          </ac:picMkLst>
        </pc:picChg>
        <pc:picChg chg="add del mod">
          <ac:chgData name="梓畅 林" userId="b3c34d1b-7389-45d4-9b70-98ec1828b169" providerId="ADAL" clId="{D48BB9CB-C359-4413-8C92-FB0FDFF2BB47}" dt="2022-11-29T13:17:32.716" v="2479" actId="478"/>
          <ac:picMkLst>
            <pc:docMk/>
            <pc:sldMk cId="1247650413" sldId="528"/>
            <ac:picMk id="2056" creationId="{BE7BBB05-9D9D-4D51-8E9D-5791EDF87ADA}"/>
          </ac:picMkLst>
        </pc:picChg>
        <pc:picChg chg="del">
          <ac:chgData name="梓畅 林" userId="b3c34d1b-7389-45d4-9b70-98ec1828b169" providerId="ADAL" clId="{D48BB9CB-C359-4413-8C92-FB0FDFF2BB47}" dt="2022-11-29T13:12:50.768" v="2432" actId="478"/>
          <ac:picMkLst>
            <pc:docMk/>
            <pc:sldMk cId="1247650413" sldId="528"/>
            <ac:picMk id="2060" creationId="{22584C04-2FDB-4960-91E6-721AAF606C1C}"/>
          </ac:picMkLst>
        </pc:picChg>
        <pc:picChg chg="del">
          <ac:chgData name="梓畅 林" userId="b3c34d1b-7389-45d4-9b70-98ec1828b169" providerId="ADAL" clId="{D48BB9CB-C359-4413-8C92-FB0FDFF2BB47}" dt="2022-11-29T13:12:50.768" v="2432" actId="478"/>
          <ac:picMkLst>
            <pc:docMk/>
            <pc:sldMk cId="1247650413" sldId="528"/>
            <ac:picMk id="2062" creationId="{3AC8EC2A-F8AF-423F-B0F5-506B015C5171}"/>
          </ac:picMkLst>
        </pc:picChg>
        <pc:picChg chg="del">
          <ac:chgData name="梓畅 林" userId="b3c34d1b-7389-45d4-9b70-98ec1828b169" providerId="ADAL" clId="{D48BB9CB-C359-4413-8C92-FB0FDFF2BB47}" dt="2022-11-29T13:12:50.768" v="2432" actId="478"/>
          <ac:picMkLst>
            <pc:docMk/>
            <pc:sldMk cId="1247650413" sldId="528"/>
            <ac:picMk id="2064" creationId="{6C91B515-D729-42A1-85E3-18585522C898}"/>
          </ac:picMkLst>
        </pc:picChg>
        <pc:picChg chg="del">
          <ac:chgData name="梓畅 林" userId="b3c34d1b-7389-45d4-9b70-98ec1828b169" providerId="ADAL" clId="{D48BB9CB-C359-4413-8C92-FB0FDFF2BB47}" dt="2022-11-29T13:12:50.768" v="2432" actId="478"/>
          <ac:picMkLst>
            <pc:docMk/>
            <pc:sldMk cId="1247650413" sldId="528"/>
            <ac:picMk id="2070" creationId="{856A0AE8-CEF6-466A-8DF0-D6DAEDE65376}"/>
          </ac:picMkLst>
        </pc:picChg>
        <pc:picChg chg="add mod">
          <ac:chgData name="梓畅 林" userId="b3c34d1b-7389-45d4-9b70-98ec1828b169" providerId="ADAL" clId="{D48BB9CB-C359-4413-8C92-FB0FDFF2BB47}" dt="2022-11-29T13:15:48.277" v="2462" actId="14100"/>
          <ac:picMkLst>
            <pc:docMk/>
            <pc:sldMk cId="1247650413" sldId="528"/>
            <ac:picMk id="3074" creationId="{89E116B9-52E0-4CDF-96F5-ABC65EF69D1E}"/>
          </ac:picMkLst>
        </pc:picChg>
        <pc:picChg chg="add mod">
          <ac:chgData name="梓畅 林" userId="b3c34d1b-7389-45d4-9b70-98ec1828b169" providerId="ADAL" clId="{D48BB9CB-C359-4413-8C92-FB0FDFF2BB47}" dt="2022-11-29T13:17:55.729" v="2491" actId="14100"/>
          <ac:picMkLst>
            <pc:docMk/>
            <pc:sldMk cId="1247650413" sldId="528"/>
            <ac:picMk id="3076" creationId="{5015D8AF-FF20-4CCB-897E-0F8CF7A97E31}"/>
          </ac:picMkLst>
        </pc:picChg>
        <pc:picChg chg="add mod">
          <ac:chgData name="梓畅 林" userId="b3c34d1b-7389-45d4-9b70-98ec1828b169" providerId="ADAL" clId="{D48BB9CB-C359-4413-8C92-FB0FDFF2BB47}" dt="2022-11-29T13:17:48.910" v="2489" actId="14100"/>
          <ac:picMkLst>
            <pc:docMk/>
            <pc:sldMk cId="1247650413" sldId="528"/>
            <ac:picMk id="3078" creationId="{1907C0FA-8BF7-41EE-AF2A-653A1EBBE522}"/>
          </ac:picMkLst>
        </pc:picChg>
        <pc:picChg chg="add mod">
          <ac:chgData name="梓畅 林" userId="b3c34d1b-7389-45d4-9b70-98ec1828b169" providerId="ADAL" clId="{D48BB9CB-C359-4413-8C92-FB0FDFF2BB47}" dt="2022-11-29T13:17:50.650" v="2490" actId="1076"/>
          <ac:picMkLst>
            <pc:docMk/>
            <pc:sldMk cId="1247650413" sldId="528"/>
            <ac:picMk id="3080" creationId="{05013D47-1FF7-4FF0-BC0D-FF35C342580A}"/>
          </ac:picMkLst>
        </pc:picChg>
      </pc:sldChg>
      <pc:sldChg chg="addSp delSp modSp add">
        <pc:chgData name="梓畅 林" userId="b3c34d1b-7389-45d4-9b70-98ec1828b169" providerId="ADAL" clId="{D48BB9CB-C359-4413-8C92-FB0FDFF2BB47}" dt="2022-11-30T04:13:47.144" v="4942" actId="20577"/>
        <pc:sldMkLst>
          <pc:docMk/>
          <pc:sldMk cId="2565798933" sldId="529"/>
        </pc:sldMkLst>
        <pc:spChg chg="del">
          <ac:chgData name="梓畅 林" userId="b3c34d1b-7389-45d4-9b70-98ec1828b169" providerId="ADAL" clId="{D48BB9CB-C359-4413-8C92-FB0FDFF2BB47}" dt="2022-11-29T13:47:12.057" v="2683" actId="478"/>
          <ac:spMkLst>
            <pc:docMk/>
            <pc:sldMk cId="2565798933" sldId="529"/>
            <ac:spMk id="2" creationId="{2F2CD639-9566-46DF-B570-8EA71146FEC3}"/>
          </ac:spMkLst>
        </pc:spChg>
        <pc:spChg chg="del">
          <ac:chgData name="梓畅 林" userId="b3c34d1b-7389-45d4-9b70-98ec1828b169" providerId="ADAL" clId="{D48BB9CB-C359-4413-8C92-FB0FDFF2BB47}" dt="2022-11-29T13:47:12.057" v="2683" actId="478"/>
          <ac:spMkLst>
            <pc:docMk/>
            <pc:sldMk cId="2565798933" sldId="529"/>
            <ac:spMk id="3" creationId="{F1264781-B05B-4706-8794-E124723371EB}"/>
          </ac:spMkLst>
        </pc:spChg>
        <pc:spChg chg="add mod">
          <ac:chgData name="梓畅 林" userId="b3c34d1b-7389-45d4-9b70-98ec1828b169" providerId="ADAL" clId="{D48BB9CB-C359-4413-8C92-FB0FDFF2BB47}" dt="2022-11-30T04:13:47.144" v="4942" actId="20577"/>
          <ac:spMkLst>
            <pc:docMk/>
            <pc:sldMk cId="2565798933" sldId="529"/>
            <ac:spMk id="4" creationId="{50FD2975-2F8D-4DF6-B070-A78A589D746A}"/>
          </ac:spMkLst>
        </pc:spChg>
        <pc:spChg chg="add mod">
          <ac:chgData name="梓畅 林" userId="b3c34d1b-7389-45d4-9b70-98ec1828b169" providerId="ADAL" clId="{D48BB9CB-C359-4413-8C92-FB0FDFF2BB47}" dt="2022-11-29T13:47:58.103" v="2694" actId="20577"/>
          <ac:spMkLst>
            <pc:docMk/>
            <pc:sldMk cId="2565798933" sldId="529"/>
            <ac:spMk id="5" creationId="{619E25D6-5DB6-4336-B6B3-293AE73825AF}"/>
          </ac:spMkLst>
        </pc:spChg>
        <pc:spChg chg="add del mod">
          <ac:chgData name="梓畅 林" userId="b3c34d1b-7389-45d4-9b70-98ec1828b169" providerId="ADAL" clId="{D48BB9CB-C359-4413-8C92-FB0FDFF2BB47}" dt="2022-11-29T13:59:20.470" v="2802" actId="478"/>
          <ac:spMkLst>
            <pc:docMk/>
            <pc:sldMk cId="2565798933" sldId="529"/>
            <ac:spMk id="7" creationId="{379508B1-49F0-4E9D-BC6D-4BF1BCF332CF}"/>
          </ac:spMkLst>
        </pc:spChg>
        <pc:spChg chg="add mod">
          <ac:chgData name="梓畅 林" userId="b3c34d1b-7389-45d4-9b70-98ec1828b169" providerId="ADAL" clId="{D48BB9CB-C359-4413-8C92-FB0FDFF2BB47}" dt="2022-11-29T14:00:10.154" v="2817" actId="1076"/>
          <ac:spMkLst>
            <pc:docMk/>
            <pc:sldMk cId="2565798933" sldId="529"/>
            <ac:spMk id="8" creationId="{AB6D6C3B-CDE3-4CF7-A23E-898535C8A83A}"/>
          </ac:spMkLst>
        </pc:spChg>
        <pc:picChg chg="add mod">
          <ac:chgData name="梓畅 林" userId="b3c34d1b-7389-45d4-9b70-98ec1828b169" providerId="ADAL" clId="{D48BB9CB-C359-4413-8C92-FB0FDFF2BB47}" dt="2022-11-29T14:00:05.534" v="2816" actId="1076"/>
          <ac:picMkLst>
            <pc:docMk/>
            <pc:sldMk cId="2565798933" sldId="529"/>
            <ac:picMk id="6" creationId="{199B4C61-6CFF-455A-8ADA-B35EBFCB679C}"/>
          </ac:picMkLst>
        </pc:picChg>
        <pc:picChg chg="add mod ord modCrop">
          <ac:chgData name="梓畅 林" userId="b3c34d1b-7389-45d4-9b70-98ec1828b169" providerId="ADAL" clId="{D48BB9CB-C359-4413-8C92-FB0FDFF2BB47}" dt="2022-11-29T14:00:14.794" v="2818" actId="1076"/>
          <ac:picMkLst>
            <pc:docMk/>
            <pc:sldMk cId="2565798933" sldId="529"/>
            <ac:picMk id="4098" creationId="{49EA77C9-1E73-4DD3-8A1B-7F9826D4A877}"/>
          </ac:picMkLst>
        </pc:picChg>
      </pc:sldChg>
      <pc:sldChg chg="addSp delSp modSp add">
        <pc:chgData name="梓畅 林" userId="b3c34d1b-7389-45d4-9b70-98ec1828b169" providerId="ADAL" clId="{D48BB9CB-C359-4413-8C92-FB0FDFF2BB47}" dt="2022-11-29T14:11:43.789" v="3082" actId="14100"/>
        <pc:sldMkLst>
          <pc:docMk/>
          <pc:sldMk cId="576457282" sldId="530"/>
        </pc:sldMkLst>
        <pc:spChg chg="mod">
          <ac:chgData name="梓畅 林" userId="b3c34d1b-7389-45d4-9b70-98ec1828b169" providerId="ADAL" clId="{D48BB9CB-C359-4413-8C92-FB0FDFF2BB47}" dt="2022-11-29T14:07:35.740" v="2980" actId="20577"/>
          <ac:spMkLst>
            <pc:docMk/>
            <pc:sldMk cId="576457282" sldId="530"/>
            <ac:spMk id="4" creationId="{50FD2975-2F8D-4DF6-B070-A78A589D746A}"/>
          </ac:spMkLst>
        </pc:spChg>
        <pc:spChg chg="mod">
          <ac:chgData name="梓畅 林" userId="b3c34d1b-7389-45d4-9b70-98ec1828b169" providerId="ADAL" clId="{D48BB9CB-C359-4413-8C92-FB0FDFF2BB47}" dt="2022-11-29T14:00:28.442" v="2843" actId="20577"/>
          <ac:spMkLst>
            <pc:docMk/>
            <pc:sldMk cId="576457282" sldId="530"/>
            <ac:spMk id="5" creationId="{619E25D6-5DB6-4336-B6B3-293AE73825AF}"/>
          </ac:spMkLst>
        </pc:spChg>
        <pc:spChg chg="del mod">
          <ac:chgData name="梓畅 林" userId="b3c34d1b-7389-45d4-9b70-98ec1828b169" providerId="ADAL" clId="{D48BB9CB-C359-4413-8C92-FB0FDFF2BB47}" dt="2022-11-29T14:04:47.458" v="2899" actId="478"/>
          <ac:spMkLst>
            <pc:docMk/>
            <pc:sldMk cId="576457282" sldId="530"/>
            <ac:spMk id="8" creationId="{AB6D6C3B-CDE3-4CF7-A23E-898535C8A83A}"/>
          </ac:spMkLst>
        </pc:spChg>
        <pc:spChg chg="add mod">
          <ac:chgData name="梓畅 林" userId="b3c34d1b-7389-45d4-9b70-98ec1828b169" providerId="ADAL" clId="{D48BB9CB-C359-4413-8C92-FB0FDFF2BB47}" dt="2022-11-29T14:06:47.478" v="2964" actId="1076"/>
          <ac:spMkLst>
            <pc:docMk/>
            <pc:sldMk cId="576457282" sldId="530"/>
            <ac:spMk id="9" creationId="{2B400AA1-A535-4ADE-9FA9-6B5D86817948}"/>
          </ac:spMkLst>
        </pc:spChg>
        <pc:spChg chg="add mod">
          <ac:chgData name="梓畅 林" userId="b3c34d1b-7389-45d4-9b70-98ec1828b169" providerId="ADAL" clId="{D48BB9CB-C359-4413-8C92-FB0FDFF2BB47}" dt="2022-11-29T14:11:43.789" v="3082" actId="14100"/>
          <ac:spMkLst>
            <pc:docMk/>
            <pc:sldMk cId="576457282" sldId="530"/>
            <ac:spMk id="11" creationId="{73E8D9A8-1553-4EF3-BC4A-8F78CA170198}"/>
          </ac:spMkLst>
        </pc:spChg>
        <pc:picChg chg="add mod modCrop">
          <ac:chgData name="梓畅 林" userId="b3c34d1b-7389-45d4-9b70-98ec1828b169" providerId="ADAL" clId="{D48BB9CB-C359-4413-8C92-FB0FDFF2BB47}" dt="2022-11-29T14:06:49.152" v="2965" actId="1076"/>
          <ac:picMkLst>
            <pc:docMk/>
            <pc:sldMk cId="576457282" sldId="530"/>
            <ac:picMk id="2" creationId="{9E49CA7B-6A48-40EF-9A33-D9515D6E2FEB}"/>
          </ac:picMkLst>
        </pc:picChg>
        <pc:picChg chg="add del mod">
          <ac:chgData name="梓畅 林" userId="b3c34d1b-7389-45d4-9b70-98ec1828b169" providerId="ADAL" clId="{D48BB9CB-C359-4413-8C92-FB0FDFF2BB47}" dt="2022-11-29T14:02:33.738" v="2883" actId="478"/>
          <ac:picMkLst>
            <pc:docMk/>
            <pc:sldMk cId="576457282" sldId="530"/>
            <ac:picMk id="6" creationId="{199B4C61-6CFF-455A-8ADA-B35EBFCB679C}"/>
          </ac:picMkLst>
        </pc:picChg>
        <pc:picChg chg="del">
          <ac:chgData name="梓畅 林" userId="b3c34d1b-7389-45d4-9b70-98ec1828b169" providerId="ADAL" clId="{D48BB9CB-C359-4413-8C92-FB0FDFF2BB47}" dt="2022-11-29T14:01:29.130" v="2859" actId="478"/>
          <ac:picMkLst>
            <pc:docMk/>
            <pc:sldMk cId="576457282" sldId="530"/>
            <ac:picMk id="4098" creationId="{49EA77C9-1E73-4DD3-8A1B-7F9826D4A877}"/>
          </ac:picMkLst>
        </pc:picChg>
        <pc:picChg chg="add del mod">
          <ac:chgData name="梓畅 林" userId="b3c34d1b-7389-45d4-9b70-98ec1828b169" providerId="ADAL" clId="{D48BB9CB-C359-4413-8C92-FB0FDFF2BB47}" dt="2022-11-29T14:10:23.525" v="2994" actId="478"/>
          <ac:picMkLst>
            <pc:docMk/>
            <pc:sldMk cId="576457282" sldId="530"/>
            <ac:picMk id="5122" creationId="{BBF6B3CE-6B5F-4A6D-84C5-07C22FD83EC2}"/>
          </ac:picMkLst>
        </pc:picChg>
        <pc:picChg chg="add mod">
          <ac:chgData name="梓畅 林" userId="b3c34d1b-7389-45d4-9b70-98ec1828b169" providerId="ADAL" clId="{D48BB9CB-C359-4413-8C92-FB0FDFF2BB47}" dt="2022-11-29T14:10:38.858" v="3023" actId="1076"/>
          <ac:picMkLst>
            <pc:docMk/>
            <pc:sldMk cId="576457282" sldId="530"/>
            <ac:picMk id="5124" creationId="{2D38459C-4050-460E-9BCF-C09F39C87D81}"/>
          </ac:picMkLst>
        </pc:picChg>
      </pc:sldChg>
      <pc:sldChg chg="addSp delSp modSp add">
        <pc:chgData name="梓畅 林" userId="b3c34d1b-7389-45d4-9b70-98ec1828b169" providerId="ADAL" clId="{D48BB9CB-C359-4413-8C92-FB0FDFF2BB47}" dt="2022-11-29T14:15:58.558" v="3163" actId="20577"/>
        <pc:sldMkLst>
          <pc:docMk/>
          <pc:sldMk cId="1564297046" sldId="531"/>
        </pc:sldMkLst>
        <pc:spChg chg="mod">
          <ac:chgData name="梓畅 林" userId="b3c34d1b-7389-45d4-9b70-98ec1828b169" providerId="ADAL" clId="{D48BB9CB-C359-4413-8C92-FB0FDFF2BB47}" dt="2022-11-29T14:07:41.374" v="2981" actId="20577"/>
          <ac:spMkLst>
            <pc:docMk/>
            <pc:sldMk cId="1564297046" sldId="531"/>
            <ac:spMk id="4" creationId="{50FD2975-2F8D-4DF6-B070-A78A589D746A}"/>
          </ac:spMkLst>
        </pc:spChg>
        <pc:spChg chg="add mod">
          <ac:chgData name="梓畅 林" userId="b3c34d1b-7389-45d4-9b70-98ec1828b169" providerId="ADAL" clId="{D48BB9CB-C359-4413-8C92-FB0FDFF2BB47}" dt="2022-11-29T14:10:48.791" v="3050" actId="20577"/>
          <ac:spMkLst>
            <pc:docMk/>
            <pc:sldMk cId="1564297046" sldId="531"/>
            <ac:spMk id="6" creationId="{8B906C1D-619A-4B60-A165-94585FACBD1F}"/>
          </ac:spMkLst>
        </pc:spChg>
        <pc:spChg chg="add mod">
          <ac:chgData name="梓畅 林" userId="b3c34d1b-7389-45d4-9b70-98ec1828b169" providerId="ADAL" clId="{D48BB9CB-C359-4413-8C92-FB0FDFF2BB47}" dt="2022-11-29T14:15:58.558" v="3163" actId="20577"/>
          <ac:spMkLst>
            <pc:docMk/>
            <pc:sldMk cId="1564297046" sldId="531"/>
            <ac:spMk id="10" creationId="{C105E79D-2400-485B-84B5-01F7D34884F3}"/>
          </ac:spMkLst>
        </pc:spChg>
        <pc:picChg chg="add mod">
          <ac:chgData name="梓畅 林" userId="b3c34d1b-7389-45d4-9b70-98ec1828b169" providerId="ADAL" clId="{D48BB9CB-C359-4413-8C92-FB0FDFF2BB47}" dt="2022-11-29T14:08:46.285" v="2993" actId="1076"/>
          <ac:picMkLst>
            <pc:docMk/>
            <pc:sldMk cId="1564297046" sldId="531"/>
            <ac:picMk id="2" creationId="{853F0C88-4CC4-4B7C-B95C-0BABF8D95A6D}"/>
          </ac:picMkLst>
        </pc:picChg>
        <pc:picChg chg="add del mod ord">
          <ac:chgData name="梓畅 林" userId="b3c34d1b-7389-45d4-9b70-98ec1828b169" providerId="ADAL" clId="{D48BB9CB-C359-4413-8C92-FB0FDFF2BB47}" dt="2022-11-29T14:14:46.434" v="3106" actId="478"/>
          <ac:picMkLst>
            <pc:docMk/>
            <pc:sldMk cId="1564297046" sldId="531"/>
            <ac:picMk id="3" creationId="{DE1E4907-470C-4CDC-8FA9-20B94ACFC08C}"/>
          </ac:picMkLst>
        </pc:picChg>
        <pc:picChg chg="del mod">
          <ac:chgData name="梓畅 林" userId="b3c34d1b-7389-45d4-9b70-98ec1828b169" providerId="ADAL" clId="{D48BB9CB-C359-4413-8C92-FB0FDFF2BB47}" dt="2022-11-29T14:08:31.704" v="2987" actId="478"/>
          <ac:picMkLst>
            <pc:docMk/>
            <pc:sldMk cId="1564297046" sldId="531"/>
            <ac:picMk id="5122" creationId="{BBF6B3CE-6B5F-4A6D-84C5-07C22FD83EC2}"/>
          </ac:picMkLst>
        </pc:picChg>
        <pc:picChg chg="add mod ord">
          <ac:chgData name="梓畅 林" userId="b3c34d1b-7389-45d4-9b70-98ec1828b169" providerId="ADAL" clId="{D48BB9CB-C359-4413-8C92-FB0FDFF2BB47}" dt="2022-11-29T14:15:46.691" v="3141" actId="1076"/>
          <ac:picMkLst>
            <pc:docMk/>
            <pc:sldMk cId="1564297046" sldId="531"/>
            <ac:picMk id="6146" creationId="{7ABB6CD9-26AC-48D1-9B87-DA4C850B66FD}"/>
          </ac:picMkLst>
        </pc:picChg>
        <pc:picChg chg="add mod">
          <ac:chgData name="梓畅 林" userId="b3c34d1b-7389-45d4-9b70-98ec1828b169" providerId="ADAL" clId="{D48BB9CB-C359-4413-8C92-FB0FDFF2BB47}" dt="2022-11-29T14:15:44.135" v="3139" actId="14100"/>
          <ac:picMkLst>
            <pc:docMk/>
            <pc:sldMk cId="1564297046" sldId="531"/>
            <ac:picMk id="6148" creationId="{2C045052-6D64-4703-88F1-D8B6FEDBFCD7}"/>
          </ac:picMkLst>
        </pc:picChg>
      </pc:sldChg>
      <pc:sldChg chg="addSp delSp modSp add modAnim">
        <pc:chgData name="梓畅 林" userId="b3c34d1b-7389-45d4-9b70-98ec1828b169" providerId="ADAL" clId="{D48BB9CB-C359-4413-8C92-FB0FDFF2BB47}" dt="2022-11-29T14:48:18.301" v="3196" actId="1076"/>
        <pc:sldMkLst>
          <pc:docMk/>
          <pc:sldMk cId="1247087916" sldId="532"/>
        </pc:sldMkLst>
        <pc:spChg chg="del">
          <ac:chgData name="梓畅 林" userId="b3c34d1b-7389-45d4-9b70-98ec1828b169" providerId="ADAL" clId="{D48BB9CB-C359-4413-8C92-FB0FDFF2BB47}" dt="2022-11-29T14:45:04.036" v="3170" actId="478"/>
          <ac:spMkLst>
            <pc:docMk/>
            <pc:sldMk cId="1247087916" sldId="532"/>
            <ac:spMk id="2" creationId="{E5E8645C-70C8-4A66-8BFA-68486559B7A5}"/>
          </ac:spMkLst>
        </pc:spChg>
        <pc:spChg chg="del">
          <ac:chgData name="梓畅 林" userId="b3c34d1b-7389-45d4-9b70-98ec1828b169" providerId="ADAL" clId="{D48BB9CB-C359-4413-8C92-FB0FDFF2BB47}" dt="2022-11-29T14:45:04.036" v="3170" actId="478"/>
          <ac:spMkLst>
            <pc:docMk/>
            <pc:sldMk cId="1247087916" sldId="532"/>
            <ac:spMk id="3" creationId="{F3381775-F8FF-42A0-8AA5-56B41521B28E}"/>
          </ac:spMkLst>
        </pc:spChg>
        <pc:spChg chg="add mod">
          <ac:chgData name="梓畅 林" userId="b3c34d1b-7389-45d4-9b70-98ec1828b169" providerId="ADAL" clId="{D48BB9CB-C359-4413-8C92-FB0FDFF2BB47}" dt="2022-11-29T14:46:52.525" v="3186" actId="20577"/>
          <ac:spMkLst>
            <pc:docMk/>
            <pc:sldMk cId="1247087916" sldId="532"/>
            <ac:spMk id="4" creationId="{EF829BFB-EA8E-480B-96BC-710FB4DC53CA}"/>
          </ac:spMkLst>
        </pc:spChg>
        <pc:picChg chg="add del mod">
          <ac:chgData name="梓畅 林" userId="b3c34d1b-7389-45d4-9b70-98ec1828b169" providerId="ADAL" clId="{D48BB9CB-C359-4413-8C92-FB0FDFF2BB47}" dt="2022-11-29T14:48:07.276" v="3192" actId="478"/>
          <ac:picMkLst>
            <pc:docMk/>
            <pc:sldMk cId="1247087916" sldId="532"/>
            <ac:picMk id="5" creationId="{7FA49029-7B85-4A6C-8112-6BD920441304}"/>
          </ac:picMkLst>
        </pc:picChg>
        <pc:picChg chg="add mod">
          <ac:chgData name="梓畅 林" userId="b3c34d1b-7389-45d4-9b70-98ec1828b169" providerId="ADAL" clId="{D48BB9CB-C359-4413-8C92-FB0FDFF2BB47}" dt="2022-11-29T14:48:18.301" v="3196" actId="1076"/>
          <ac:picMkLst>
            <pc:docMk/>
            <pc:sldMk cId="1247087916" sldId="532"/>
            <ac:picMk id="6" creationId="{BE3E2662-1C27-4A4A-BEAC-5B8C19546889}"/>
          </ac:picMkLst>
        </pc:picChg>
      </pc:sldChg>
      <pc:sldChg chg="delSp add del">
        <pc:chgData name="梓畅 林" userId="b3c34d1b-7389-45d4-9b70-98ec1828b169" providerId="ADAL" clId="{D48BB9CB-C359-4413-8C92-FB0FDFF2BB47}" dt="2022-11-29T14:18:39.281" v="3166" actId="2696"/>
        <pc:sldMkLst>
          <pc:docMk/>
          <pc:sldMk cId="2676893101" sldId="532"/>
        </pc:sldMkLst>
        <pc:spChg chg="del">
          <ac:chgData name="梓畅 林" userId="b3c34d1b-7389-45d4-9b70-98ec1828b169" providerId="ADAL" clId="{D48BB9CB-C359-4413-8C92-FB0FDFF2BB47}" dt="2022-11-29T14:16:28.465" v="3165" actId="478"/>
          <ac:spMkLst>
            <pc:docMk/>
            <pc:sldMk cId="2676893101" sldId="532"/>
            <ac:spMk id="2" creationId="{57AD4852-2A44-4910-A05D-1E3DC6284096}"/>
          </ac:spMkLst>
        </pc:spChg>
        <pc:spChg chg="del">
          <ac:chgData name="梓畅 林" userId="b3c34d1b-7389-45d4-9b70-98ec1828b169" providerId="ADAL" clId="{D48BB9CB-C359-4413-8C92-FB0FDFF2BB47}" dt="2022-11-29T14:16:28.465" v="3165" actId="478"/>
          <ac:spMkLst>
            <pc:docMk/>
            <pc:sldMk cId="2676893101" sldId="532"/>
            <ac:spMk id="3" creationId="{81A25AFF-1647-469A-ADC5-59775F500AF7}"/>
          </ac:spMkLst>
        </pc:spChg>
      </pc:sldChg>
      <pc:sldChg chg="addSp delSp modSp add">
        <pc:chgData name="梓畅 林" userId="b3c34d1b-7389-45d4-9b70-98ec1828b169" providerId="ADAL" clId="{D48BB9CB-C359-4413-8C92-FB0FDFF2BB47}" dt="2022-11-29T14:48:20.784" v="3197" actId="1076"/>
        <pc:sldMkLst>
          <pc:docMk/>
          <pc:sldMk cId="3887811151" sldId="533"/>
        </pc:sldMkLst>
        <pc:picChg chg="del">
          <ac:chgData name="梓畅 林" userId="b3c34d1b-7389-45d4-9b70-98ec1828b169" providerId="ADAL" clId="{D48BB9CB-C359-4413-8C92-FB0FDFF2BB47}" dt="2022-11-29T14:46:57.395" v="3188" actId="478"/>
          <ac:picMkLst>
            <pc:docMk/>
            <pc:sldMk cId="3887811151" sldId="533"/>
            <ac:picMk id="5" creationId="{7FA49029-7B85-4A6C-8112-6BD920441304}"/>
          </ac:picMkLst>
        </pc:picChg>
        <pc:picChg chg="add mod">
          <ac:chgData name="梓畅 林" userId="b3c34d1b-7389-45d4-9b70-98ec1828b169" providerId="ADAL" clId="{D48BB9CB-C359-4413-8C92-FB0FDFF2BB47}" dt="2022-11-29T14:48:20.784" v="3197" actId="1076"/>
          <ac:picMkLst>
            <pc:docMk/>
            <pc:sldMk cId="3887811151" sldId="533"/>
            <ac:picMk id="6" creationId="{3FEE65DA-A502-4EA1-BD9C-CA6870A5624A}"/>
          </ac:picMkLst>
        </pc:picChg>
      </pc:sldChg>
      <pc:sldChg chg="addSp delSp modSp add">
        <pc:chgData name="梓畅 林" userId="b3c34d1b-7389-45d4-9b70-98ec1828b169" providerId="ADAL" clId="{D48BB9CB-C359-4413-8C92-FB0FDFF2BB47}" dt="2022-11-30T03:57:56.972" v="4265" actId="1076"/>
        <pc:sldMkLst>
          <pc:docMk/>
          <pc:sldMk cId="2976830296" sldId="534"/>
        </pc:sldMkLst>
        <pc:spChg chg="mod ord">
          <ac:chgData name="梓畅 林" userId="b3c34d1b-7389-45d4-9b70-98ec1828b169" providerId="ADAL" clId="{D48BB9CB-C359-4413-8C92-FB0FDFF2BB47}" dt="2022-11-30T03:39:01.886" v="4052" actId="20577"/>
          <ac:spMkLst>
            <pc:docMk/>
            <pc:sldMk cId="2976830296" sldId="534"/>
            <ac:spMk id="2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30T03:08:29.468" v="3664" actId="478"/>
          <ac:spMkLst>
            <pc:docMk/>
            <pc:sldMk cId="2976830296" sldId="534"/>
            <ac:spMk id="4" creationId="{00000000-0000-0000-0000-000000000000}"/>
          </ac:spMkLst>
        </pc:spChg>
        <pc:spChg chg="mod">
          <ac:chgData name="梓畅 林" userId="b3c34d1b-7389-45d4-9b70-98ec1828b169" providerId="ADAL" clId="{D48BB9CB-C359-4413-8C92-FB0FDFF2BB47}" dt="2022-11-30T03:57:56.972" v="4265" actId="1076"/>
          <ac:spMkLst>
            <pc:docMk/>
            <pc:sldMk cId="2976830296" sldId="534"/>
            <ac:spMk id="8" creationId="{943B8BCA-BA1A-432F-9134-2057424579D3}"/>
          </ac:spMkLst>
        </pc:spChg>
        <pc:spChg chg="mod ord">
          <ac:chgData name="梓畅 林" userId="b3c34d1b-7389-45d4-9b70-98ec1828b169" providerId="ADAL" clId="{D48BB9CB-C359-4413-8C92-FB0FDFF2BB47}" dt="2022-11-30T03:12:39.524" v="3710" actId="1076"/>
          <ac:spMkLst>
            <pc:docMk/>
            <pc:sldMk cId="2976830296" sldId="534"/>
            <ac:spMk id="10" creationId="{BFA3C6E0-76B8-4ECE-8CC3-C66DF0304C32}"/>
          </ac:spMkLst>
        </pc:spChg>
        <pc:picChg chg="add mod">
          <ac:chgData name="梓畅 林" userId="b3c34d1b-7389-45d4-9b70-98ec1828b169" providerId="ADAL" clId="{D48BB9CB-C359-4413-8C92-FB0FDFF2BB47}" dt="2022-11-30T03:12:50.254" v="3715" actId="1076"/>
          <ac:picMkLst>
            <pc:docMk/>
            <pc:sldMk cId="2976830296" sldId="534"/>
            <ac:picMk id="3" creationId="{00CC3D02-085F-43FF-82DD-31F1D4D9CD7B}"/>
          </ac:picMkLst>
        </pc:picChg>
        <pc:picChg chg="mod ord">
          <ac:chgData name="梓畅 林" userId="b3c34d1b-7389-45d4-9b70-98ec1828b169" providerId="ADAL" clId="{D48BB9CB-C359-4413-8C92-FB0FDFF2BB47}" dt="2022-11-30T03:12:47.912" v="3714" actId="14100"/>
          <ac:picMkLst>
            <pc:docMk/>
            <pc:sldMk cId="2976830296" sldId="534"/>
            <ac:picMk id="9" creationId="{50C1D76D-2AC8-44DD-BC75-A3B291D3F8AF}"/>
          </ac:picMkLst>
        </pc:picChg>
      </pc:sldChg>
      <pc:sldChg chg="add del">
        <pc:chgData name="梓畅 林" userId="b3c34d1b-7389-45d4-9b70-98ec1828b169" providerId="ADAL" clId="{D48BB9CB-C359-4413-8C92-FB0FDFF2BB47}" dt="2022-11-29T14:48:27.001" v="3200" actId="2696"/>
        <pc:sldMkLst>
          <pc:docMk/>
          <pc:sldMk cId="4029155745" sldId="534"/>
        </pc:sldMkLst>
      </pc:sldChg>
      <pc:sldChg chg="addSp delSp modSp add del delAnim modAnim">
        <pc:chgData name="梓畅 林" userId="b3c34d1b-7389-45d4-9b70-98ec1828b169" providerId="ADAL" clId="{D48BB9CB-C359-4413-8C92-FB0FDFF2BB47}" dt="2022-11-30T02:46:59.019" v="3232" actId="2696"/>
        <pc:sldMkLst>
          <pc:docMk/>
          <pc:sldMk cId="686097486" sldId="535"/>
        </pc:sldMkLst>
        <pc:picChg chg="add mod">
          <ac:chgData name="梓畅 林" userId="b3c34d1b-7389-45d4-9b70-98ec1828b169" providerId="ADAL" clId="{D48BB9CB-C359-4413-8C92-FB0FDFF2BB47}" dt="2022-11-29T14:49:48.573" v="3216" actId="1076"/>
          <ac:picMkLst>
            <pc:docMk/>
            <pc:sldMk cId="686097486" sldId="535"/>
            <ac:picMk id="2" creationId="{5E1F92A6-6441-4D2A-BDF6-B7740488C212}"/>
          </ac:picMkLst>
        </pc:picChg>
        <pc:picChg chg="add del mod">
          <ac:chgData name="梓畅 林" userId="b3c34d1b-7389-45d4-9b70-98ec1828b169" providerId="ADAL" clId="{D48BB9CB-C359-4413-8C92-FB0FDFF2BB47}" dt="2022-11-29T14:49:26.180" v="3211" actId="478"/>
          <ac:picMkLst>
            <pc:docMk/>
            <pc:sldMk cId="686097486" sldId="535"/>
            <ac:picMk id="5" creationId="{CDD17231-B356-4267-90FF-D91B2BEB53D0}"/>
          </ac:picMkLst>
        </pc:picChg>
        <pc:picChg chg="del">
          <ac:chgData name="梓畅 林" userId="b3c34d1b-7389-45d4-9b70-98ec1828b169" providerId="ADAL" clId="{D48BB9CB-C359-4413-8C92-FB0FDFF2BB47}" dt="2022-11-29T14:48:29.451" v="3201" actId="478"/>
          <ac:picMkLst>
            <pc:docMk/>
            <pc:sldMk cId="686097486" sldId="535"/>
            <ac:picMk id="6" creationId="{3FEE65DA-A502-4EA1-BD9C-CA6870A5624A}"/>
          </ac:picMkLst>
        </pc:picChg>
      </pc:sldChg>
      <pc:sldChg chg="addSp delSp modSp add ord">
        <pc:chgData name="梓畅 林" userId="b3c34d1b-7389-45d4-9b70-98ec1828b169" providerId="ADAL" clId="{D48BB9CB-C359-4413-8C92-FB0FDFF2BB47}" dt="2022-11-30T03:39:10.525" v="4068" actId="20577"/>
        <pc:sldMkLst>
          <pc:docMk/>
          <pc:sldMk cId="4045992753" sldId="535"/>
        </pc:sldMkLst>
        <pc:spChg chg="mod">
          <ac:chgData name="梓畅 林" userId="b3c34d1b-7389-45d4-9b70-98ec1828b169" providerId="ADAL" clId="{D48BB9CB-C359-4413-8C92-FB0FDFF2BB47}" dt="2022-11-30T03:39:10.525" v="4068" actId="20577"/>
          <ac:spMkLst>
            <pc:docMk/>
            <pc:sldMk cId="4045992753" sldId="535"/>
            <ac:spMk id="2" creationId="{00000000-0000-0000-0000-000000000000}"/>
          </ac:spMkLst>
        </pc:spChg>
        <pc:spChg chg="add mod">
          <ac:chgData name="梓畅 林" userId="b3c34d1b-7389-45d4-9b70-98ec1828b169" providerId="ADAL" clId="{D48BB9CB-C359-4413-8C92-FB0FDFF2BB47}" dt="2022-11-30T03:38:44.168" v="4038" actId="1076"/>
          <ac:spMkLst>
            <pc:docMk/>
            <pc:sldMk cId="4045992753" sldId="535"/>
            <ac:spMk id="5" creationId="{D174A144-4F06-486D-B248-AC0ADA9C2F71}"/>
          </ac:spMkLst>
        </pc:spChg>
        <pc:spChg chg="mod">
          <ac:chgData name="梓畅 林" userId="b3c34d1b-7389-45d4-9b70-98ec1828b169" providerId="ADAL" clId="{D48BB9CB-C359-4413-8C92-FB0FDFF2BB47}" dt="2022-11-30T03:37:52.674" v="4014" actId="1076"/>
          <ac:spMkLst>
            <pc:docMk/>
            <pc:sldMk cId="4045992753" sldId="535"/>
            <ac:spMk id="8" creationId="{943B8BCA-BA1A-432F-9134-2057424579D3}"/>
          </ac:spMkLst>
        </pc:spChg>
        <pc:picChg chg="del">
          <ac:chgData name="梓畅 林" userId="b3c34d1b-7389-45d4-9b70-98ec1828b169" providerId="ADAL" clId="{D48BB9CB-C359-4413-8C92-FB0FDFF2BB47}" dt="2022-11-30T03:28:21.846" v="3842" actId="478"/>
          <ac:picMkLst>
            <pc:docMk/>
            <pc:sldMk cId="4045992753" sldId="535"/>
            <ac:picMk id="3" creationId="{00CC3D02-085F-43FF-82DD-31F1D4D9CD7B}"/>
          </ac:picMkLst>
        </pc:picChg>
        <pc:picChg chg="add del">
          <ac:chgData name="梓畅 林" userId="b3c34d1b-7389-45d4-9b70-98ec1828b169" providerId="ADAL" clId="{D48BB9CB-C359-4413-8C92-FB0FDFF2BB47}" dt="2022-11-30T03:28:23.761" v="3844"/>
          <ac:picMkLst>
            <pc:docMk/>
            <pc:sldMk cId="4045992753" sldId="535"/>
            <ac:picMk id="4" creationId="{3DE34925-8819-492E-8339-C1F00DC87478}"/>
          </ac:picMkLst>
        </pc:picChg>
        <pc:picChg chg="del">
          <ac:chgData name="梓畅 林" userId="b3c34d1b-7389-45d4-9b70-98ec1828b169" providerId="ADAL" clId="{D48BB9CB-C359-4413-8C92-FB0FDFF2BB47}" dt="2022-11-30T03:29:02.489" v="3854" actId="478"/>
          <ac:picMkLst>
            <pc:docMk/>
            <pc:sldMk cId="4045992753" sldId="535"/>
            <ac:picMk id="9" creationId="{50C1D76D-2AC8-44DD-BC75-A3B291D3F8AF}"/>
          </ac:picMkLst>
        </pc:picChg>
        <pc:picChg chg="add del mod">
          <ac:chgData name="梓畅 林" userId="b3c34d1b-7389-45d4-9b70-98ec1828b169" providerId="ADAL" clId="{D48BB9CB-C359-4413-8C92-FB0FDFF2BB47}" dt="2022-11-30T03:30:56.261" v="3896" actId="478"/>
          <ac:picMkLst>
            <pc:docMk/>
            <pc:sldMk cId="4045992753" sldId="535"/>
            <ac:picMk id="11" creationId="{3EE0FC17-9CF6-4976-A66B-20E1A878C6FA}"/>
          </ac:picMkLst>
        </pc:picChg>
        <pc:picChg chg="add mod">
          <ac:chgData name="梓畅 林" userId="b3c34d1b-7389-45d4-9b70-98ec1828b169" providerId="ADAL" clId="{D48BB9CB-C359-4413-8C92-FB0FDFF2BB47}" dt="2022-11-30T03:38:11.503" v="4021" actId="1076"/>
          <ac:picMkLst>
            <pc:docMk/>
            <pc:sldMk cId="4045992753" sldId="535"/>
            <ac:picMk id="12" creationId="{04A608AC-5029-410B-B9F9-865F347C4604}"/>
          </ac:picMkLst>
        </pc:picChg>
        <pc:picChg chg="add mod">
          <ac:chgData name="梓畅 林" userId="b3c34d1b-7389-45d4-9b70-98ec1828b169" providerId="ADAL" clId="{D48BB9CB-C359-4413-8C92-FB0FDFF2BB47}" dt="2022-11-30T03:38:15.314" v="4023" actId="14100"/>
          <ac:picMkLst>
            <pc:docMk/>
            <pc:sldMk cId="4045992753" sldId="535"/>
            <ac:picMk id="13" creationId="{0BB6F0FA-8D14-4775-A5E4-8E40A1C3FB59}"/>
          </ac:picMkLst>
        </pc:picChg>
      </pc:sldChg>
      <pc:sldChg chg="addSp delSp modSp add del ord delAnim">
        <pc:chgData name="梓畅 林" userId="b3c34d1b-7389-45d4-9b70-98ec1828b169" providerId="ADAL" clId="{D48BB9CB-C359-4413-8C92-FB0FDFF2BB47}" dt="2022-11-30T02:47:00.415" v="3233" actId="2696"/>
        <pc:sldMkLst>
          <pc:docMk/>
          <pc:sldMk cId="2031091871" sldId="536"/>
        </pc:sldMkLst>
        <pc:picChg chg="add mod">
          <ac:chgData name="梓畅 林" userId="b3c34d1b-7389-45d4-9b70-98ec1828b169" providerId="ADAL" clId="{D48BB9CB-C359-4413-8C92-FB0FDFF2BB47}" dt="2022-11-29T14:49:20.626" v="3210" actId="1076"/>
          <ac:picMkLst>
            <pc:docMk/>
            <pc:sldMk cId="2031091871" sldId="536"/>
            <ac:picMk id="2" creationId="{086A7FD7-E0AF-4180-B99C-DE0B39C0554E}"/>
          </ac:picMkLst>
        </pc:picChg>
        <pc:picChg chg="del">
          <ac:chgData name="梓畅 林" userId="b3c34d1b-7389-45d4-9b70-98ec1828b169" providerId="ADAL" clId="{D48BB9CB-C359-4413-8C92-FB0FDFF2BB47}" dt="2022-11-29T14:49:13.440" v="3206" actId="478"/>
          <ac:picMkLst>
            <pc:docMk/>
            <pc:sldMk cId="2031091871" sldId="536"/>
            <ac:picMk id="5" creationId="{CDD17231-B356-4267-90FF-D91B2BEB53D0}"/>
          </ac:picMkLst>
        </pc:picChg>
      </pc:sldChg>
      <pc:sldChg chg="addSp delSp modSp add">
        <pc:chgData name="梓畅 林" userId="b3c34d1b-7389-45d4-9b70-98ec1828b169" providerId="ADAL" clId="{D48BB9CB-C359-4413-8C92-FB0FDFF2BB47}" dt="2022-11-30T03:54:16.498" v="4204" actId="1038"/>
        <pc:sldMkLst>
          <pc:docMk/>
          <pc:sldMk cId="2755257993" sldId="536"/>
        </pc:sldMkLst>
        <pc:spChg chg="mod">
          <ac:chgData name="梓畅 林" userId="b3c34d1b-7389-45d4-9b70-98ec1828b169" providerId="ADAL" clId="{D48BB9CB-C359-4413-8C92-FB0FDFF2BB47}" dt="2022-11-30T03:39:14.629" v="4075" actId="20577"/>
          <ac:spMkLst>
            <pc:docMk/>
            <pc:sldMk cId="2755257993" sldId="536"/>
            <ac:spMk id="2" creationId="{00000000-0000-0000-0000-000000000000}"/>
          </ac:spMkLst>
        </pc:spChg>
        <pc:spChg chg="del">
          <ac:chgData name="梓畅 林" userId="b3c34d1b-7389-45d4-9b70-98ec1828b169" providerId="ADAL" clId="{D48BB9CB-C359-4413-8C92-FB0FDFF2BB47}" dt="2022-11-30T03:40:05.682" v="4080" actId="478"/>
          <ac:spMkLst>
            <pc:docMk/>
            <pc:sldMk cId="2755257993" sldId="536"/>
            <ac:spMk id="5" creationId="{D174A144-4F06-486D-B248-AC0ADA9C2F71}"/>
          </ac:spMkLst>
        </pc:spChg>
        <pc:spChg chg="del">
          <ac:chgData name="梓畅 林" userId="b3c34d1b-7389-45d4-9b70-98ec1828b169" providerId="ADAL" clId="{D48BB9CB-C359-4413-8C92-FB0FDFF2BB47}" dt="2022-11-30T03:40:07.883" v="4081" actId="478"/>
          <ac:spMkLst>
            <pc:docMk/>
            <pc:sldMk cId="2755257993" sldId="536"/>
            <ac:spMk id="8" creationId="{943B8BCA-BA1A-432F-9134-2057424579D3}"/>
          </ac:spMkLst>
        </pc:spChg>
        <pc:spChg chg="add del mod">
          <ac:chgData name="梓畅 林" userId="b3c34d1b-7389-45d4-9b70-98ec1828b169" providerId="ADAL" clId="{D48BB9CB-C359-4413-8C92-FB0FDFF2BB47}" dt="2022-11-30T03:44:07.538" v="4089" actId="478"/>
          <ac:spMkLst>
            <pc:docMk/>
            <pc:sldMk cId="2755257993" sldId="536"/>
            <ac:spMk id="9" creationId="{E5D97622-8200-4907-9C64-C596BB576431}"/>
          </ac:spMkLst>
        </pc:spChg>
        <pc:spChg chg="del">
          <ac:chgData name="梓畅 林" userId="b3c34d1b-7389-45d4-9b70-98ec1828b169" providerId="ADAL" clId="{D48BB9CB-C359-4413-8C92-FB0FDFF2BB47}" dt="2022-11-30T03:40:04.446" v="4079" actId="478"/>
          <ac:spMkLst>
            <pc:docMk/>
            <pc:sldMk cId="2755257993" sldId="536"/>
            <ac:spMk id="10" creationId="{BFA3C6E0-76B8-4ECE-8CC3-C66DF0304C32}"/>
          </ac:spMkLst>
        </pc:spChg>
        <pc:spChg chg="add mod">
          <ac:chgData name="梓畅 林" userId="b3c34d1b-7389-45d4-9b70-98ec1828b169" providerId="ADAL" clId="{D48BB9CB-C359-4413-8C92-FB0FDFF2BB47}" dt="2022-11-30T03:50:55.444" v="4177" actId="1076"/>
          <ac:spMkLst>
            <pc:docMk/>
            <pc:sldMk cId="2755257993" sldId="536"/>
            <ac:spMk id="15" creationId="{0A87650E-01F2-4968-A2A1-3C2240CF9678}"/>
          </ac:spMkLst>
        </pc:spChg>
        <pc:picChg chg="add mod">
          <ac:chgData name="梓畅 林" userId="b3c34d1b-7389-45d4-9b70-98ec1828b169" providerId="ADAL" clId="{D48BB9CB-C359-4413-8C92-FB0FDFF2BB47}" dt="2022-11-30T03:45:31.651" v="4095" actId="1076"/>
          <ac:picMkLst>
            <pc:docMk/>
            <pc:sldMk cId="2755257993" sldId="536"/>
            <ac:picMk id="3" creationId="{B4B3D1A1-3107-494E-B2E8-C9760F9EBBEA}"/>
          </ac:picMkLst>
        </pc:picChg>
        <pc:picChg chg="add mod">
          <ac:chgData name="梓畅 林" userId="b3c34d1b-7389-45d4-9b70-98ec1828b169" providerId="ADAL" clId="{D48BB9CB-C359-4413-8C92-FB0FDFF2BB47}" dt="2022-11-30T03:45:33.757" v="4096" actId="14100"/>
          <ac:picMkLst>
            <pc:docMk/>
            <pc:sldMk cId="2755257993" sldId="536"/>
            <ac:picMk id="4" creationId="{0D8E7EA7-7CE2-4D43-A18B-ACEA3485C567}"/>
          </ac:picMkLst>
        </pc:picChg>
        <pc:picChg chg="add mod ord modCrop">
          <ac:chgData name="梓畅 林" userId="b3c34d1b-7389-45d4-9b70-98ec1828b169" providerId="ADAL" clId="{D48BB9CB-C359-4413-8C92-FB0FDFF2BB47}" dt="2022-11-30T03:50:52.146" v="4175" actId="1076"/>
          <ac:picMkLst>
            <pc:docMk/>
            <pc:sldMk cId="2755257993" sldId="536"/>
            <ac:picMk id="6" creationId="{CE5F27EC-5D9B-4578-930C-A372EE90CEA4}"/>
          </ac:picMkLst>
        </pc:picChg>
        <pc:picChg chg="del">
          <ac:chgData name="梓畅 林" userId="b3c34d1b-7389-45d4-9b70-98ec1828b169" providerId="ADAL" clId="{D48BB9CB-C359-4413-8C92-FB0FDFF2BB47}" dt="2022-11-30T03:40:01.376" v="4077" actId="478"/>
          <ac:picMkLst>
            <pc:docMk/>
            <pc:sldMk cId="2755257993" sldId="536"/>
            <ac:picMk id="12" creationId="{04A608AC-5029-410B-B9F9-865F347C4604}"/>
          </ac:picMkLst>
        </pc:picChg>
        <pc:picChg chg="del">
          <ac:chgData name="梓畅 林" userId="b3c34d1b-7389-45d4-9b70-98ec1828b169" providerId="ADAL" clId="{D48BB9CB-C359-4413-8C92-FB0FDFF2BB47}" dt="2022-11-30T03:40:02.017" v="4078" actId="478"/>
          <ac:picMkLst>
            <pc:docMk/>
            <pc:sldMk cId="2755257993" sldId="536"/>
            <ac:picMk id="13" creationId="{0BB6F0FA-8D14-4775-A5E4-8E40A1C3FB59}"/>
          </ac:picMkLst>
        </pc:picChg>
        <pc:picChg chg="add mod modCrop">
          <ac:chgData name="梓畅 林" userId="b3c34d1b-7389-45d4-9b70-98ec1828b169" providerId="ADAL" clId="{D48BB9CB-C359-4413-8C92-FB0FDFF2BB47}" dt="2022-11-30T03:54:16.498" v="4204" actId="1038"/>
          <ac:picMkLst>
            <pc:docMk/>
            <pc:sldMk cId="2755257993" sldId="536"/>
            <ac:picMk id="14" creationId="{7B370472-B5B9-4A96-8E83-73FE322FD658}"/>
          </ac:picMkLst>
        </pc:picChg>
        <pc:picChg chg="add del mod ord modCrop">
          <ac:chgData name="梓畅 林" userId="b3c34d1b-7389-45d4-9b70-98ec1828b169" providerId="ADAL" clId="{D48BB9CB-C359-4413-8C92-FB0FDFF2BB47}" dt="2022-11-30T03:50:10.601" v="4146" actId="478"/>
          <ac:picMkLst>
            <pc:docMk/>
            <pc:sldMk cId="2755257993" sldId="536"/>
            <ac:picMk id="2050" creationId="{9BF5DD00-7A26-4E66-A482-B060A7C1FE12}"/>
          </ac:picMkLst>
        </pc:picChg>
      </pc:sldChg>
      <pc:sldChg chg="addSp delSp add del">
        <pc:chgData name="梓畅 林" userId="b3c34d1b-7389-45d4-9b70-98ec1828b169" providerId="ADAL" clId="{D48BB9CB-C359-4413-8C92-FB0FDFF2BB47}" dt="2022-11-30T03:56:50.763" v="4238" actId="2696"/>
        <pc:sldMkLst>
          <pc:docMk/>
          <pc:sldMk cId="4097493577" sldId="537"/>
        </pc:sldMkLst>
        <pc:spChg chg="del">
          <ac:chgData name="梓畅 林" userId="b3c34d1b-7389-45d4-9b70-98ec1828b169" providerId="ADAL" clId="{D48BB9CB-C359-4413-8C92-FB0FDFF2BB47}" dt="2022-11-30T03:55:08.305" v="4207" actId="478"/>
          <ac:spMkLst>
            <pc:docMk/>
            <pc:sldMk cId="4097493577" sldId="537"/>
            <ac:spMk id="2" creationId="{0FD91191-1509-47FD-B952-3E5BCAF2A33C}"/>
          </ac:spMkLst>
        </pc:spChg>
        <pc:spChg chg="del">
          <ac:chgData name="梓畅 林" userId="b3c34d1b-7389-45d4-9b70-98ec1828b169" providerId="ADAL" clId="{D48BB9CB-C359-4413-8C92-FB0FDFF2BB47}" dt="2022-11-30T03:55:08.305" v="4207" actId="478"/>
          <ac:spMkLst>
            <pc:docMk/>
            <pc:sldMk cId="4097493577" sldId="537"/>
            <ac:spMk id="3" creationId="{17AB6241-0FEE-412A-9AD6-95524BEABF6A}"/>
          </ac:spMkLst>
        </pc:spChg>
        <pc:spChg chg="add">
          <ac:chgData name="梓畅 林" userId="b3c34d1b-7389-45d4-9b70-98ec1828b169" providerId="ADAL" clId="{D48BB9CB-C359-4413-8C92-FB0FDFF2BB47}" dt="2022-11-30T03:55:06.181" v="4206"/>
          <ac:spMkLst>
            <pc:docMk/>
            <pc:sldMk cId="4097493577" sldId="537"/>
            <ac:spMk id="4" creationId="{AE5DC64F-1822-4D08-B63D-E51F727C610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6CA68E01-8E16-456C-9169-11DF1CF33B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DE7420CE-B9AB-4D68-A2B3-3E5860806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2030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8562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075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未标题-1 拷贝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BEEDB-2A0B-4DC2-AB83-202671C8E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FEB51-B069-4A9A-A1DA-570FDC466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20D9-156C-4CF0-A82B-CBEB7892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314A-B13F-4AF1-8CAE-C52665E3D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6DB7-EDA2-4AB9-8DA2-B602CB49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F768-A72A-4946-89DF-656276D88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2D35-26D7-4EEA-B120-D49CBAA38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476-AC96-4BCE-A41E-2164431D0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未标题-2 拷贝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第二层</a:t>
            </a:r>
          </a:p>
          <a:p>
            <a:pPr lvl="2"/>
            <a:r>
              <a:rPr lang="zh-CN" altLang="en-US"/>
              <a:t>第三层</a:t>
            </a:r>
          </a:p>
          <a:p>
            <a:pPr lvl="3"/>
            <a:r>
              <a:rPr lang="zh-CN" altLang="en-US"/>
              <a:t>第四层</a:t>
            </a:r>
          </a:p>
          <a:p>
            <a:pPr lvl="4"/>
            <a:r>
              <a:rPr lang="zh-CN" altLang="en-US"/>
              <a:t>第五层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C9BCF9-EAAB-44F6-A0CD-FFBD6AA0CD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eg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microsoft.com/office/2007/relationships/hdphoto" Target="../media/hdphoto5.wdp"/><Relationship Id="rId7" Type="http://schemas.openxmlformats.org/officeDocument/2006/relationships/image" Target="../media/image63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microsoft.com/office/2007/relationships/hdphoto" Target="../media/hdphoto6.wdp"/><Relationship Id="rId4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 txBox="1">
            <a:spLocks noChangeArrowheads="1"/>
          </p:cNvSpPr>
          <p:nvPr/>
        </p:nvSpPr>
        <p:spPr bwMode="auto">
          <a:xfrm>
            <a:off x="987624" y="3933056"/>
            <a:ext cx="730830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浙江大学</a:t>
            </a:r>
            <a:endParaRPr lang="en-US" altLang="zh-CN" sz="28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流体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动力与机电系统国家重点实验室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2022.12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0"/>
          <p:cNvSpPr txBox="1">
            <a:spLocks noChangeArrowheads="1"/>
          </p:cNvSpPr>
          <p:nvPr/>
        </p:nvSpPr>
        <p:spPr bwMode="auto">
          <a:xfrm>
            <a:off x="755574" y="1412776"/>
            <a:ext cx="7772400" cy="859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液压传动及控制</a:t>
            </a:r>
            <a:r>
              <a:rPr lang="en-US" altLang="zh-CN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46032" y="2420888"/>
            <a:ext cx="639149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比例阀、数字阀、插装阀</a:t>
            </a:r>
            <a:endParaRPr lang="zh-CN" altLang="en-US" sz="4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65B0FF34-CF75-4B8B-99D6-FEF6CA628503}"/>
              </a:ext>
            </a:extLst>
          </p:cNvPr>
          <p:cNvGrpSpPr/>
          <p:nvPr/>
        </p:nvGrpSpPr>
        <p:grpSpPr>
          <a:xfrm>
            <a:off x="291230" y="1006588"/>
            <a:ext cx="4766427" cy="4438636"/>
            <a:chOff x="3995937" y="2044721"/>
            <a:chExt cx="5148064" cy="4794027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29A05B20-B44F-4B93-A431-F12D4754E070}"/>
                </a:ext>
              </a:extLst>
            </p:cNvPr>
            <p:cNvGrpSpPr/>
            <p:nvPr/>
          </p:nvGrpSpPr>
          <p:grpSpPr>
            <a:xfrm>
              <a:off x="3995937" y="2044721"/>
              <a:ext cx="5148064" cy="4794027"/>
              <a:chOff x="5031068" y="2866981"/>
              <a:chExt cx="3816424" cy="3553965"/>
            </a:xfrm>
          </p:grpSpPr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9C6DDA2A-A768-46CA-BC73-C3897388D5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3430" b="26137"/>
              <a:stretch/>
            </p:blipFill>
            <p:spPr>
              <a:xfrm>
                <a:off x="5031068" y="2866981"/>
                <a:ext cx="3816424" cy="3472047"/>
              </a:xfrm>
              <a:prstGeom prst="rect">
                <a:avLst/>
              </a:prstGeom>
            </p:spPr>
          </p:pic>
          <p:pic>
            <p:nvPicPr>
              <p:cNvPr id="21" name="图片 20">
                <a:extLst>
                  <a:ext uri="{FF2B5EF4-FFF2-40B4-BE49-F238E27FC236}">
                    <a16:creationId xmlns:a16="http://schemas.microsoft.com/office/drawing/2014/main" id="{BE6842C6-F951-414E-A90C-52F3603410A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70397" t="70016" r="13561"/>
              <a:stretch/>
            </p:blipFill>
            <p:spPr>
              <a:xfrm>
                <a:off x="7541436" y="5131781"/>
                <a:ext cx="1202489" cy="1289165"/>
              </a:xfrm>
              <a:prstGeom prst="rect">
                <a:avLst/>
              </a:prstGeom>
            </p:spPr>
          </p:pic>
        </p:grp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BDA0F7C6-FF48-4D8E-A3C4-1E9D9C9D6287}"/>
                </a:ext>
              </a:extLst>
            </p:cNvPr>
            <p:cNvSpPr/>
            <p:nvPr/>
          </p:nvSpPr>
          <p:spPr>
            <a:xfrm>
              <a:off x="5096622" y="4070953"/>
              <a:ext cx="616323" cy="21557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4D67DC0D-4669-4D51-BF63-911269458FF4}"/>
                </a:ext>
              </a:extLst>
            </p:cNvPr>
            <p:cNvSpPr/>
            <p:nvPr/>
          </p:nvSpPr>
          <p:spPr>
            <a:xfrm>
              <a:off x="5096622" y="3622982"/>
              <a:ext cx="616323" cy="21557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016214" y="1651039"/>
            <a:ext cx="4020282" cy="286232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285750" indent="-28575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Ø"/>
              <a:defRPr ker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动态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阻尼孔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4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两端压差对主阀运动产生阻尼作用。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提高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动态稳定性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调节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动态阻尼孔径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阀的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56FC4F0-12AC-4513-90D5-679089B68D5E}"/>
              </a:ext>
            </a:extLst>
          </p:cNvPr>
          <p:cNvSpPr/>
          <p:nvPr/>
        </p:nvSpPr>
        <p:spPr>
          <a:xfrm>
            <a:off x="285337" y="645804"/>
            <a:ext cx="474573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级间动压反馈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8A7165D-121A-4249-9058-D82842215522}"/>
              </a:ext>
            </a:extLst>
          </p:cNvPr>
          <p:cNvSpPr txBox="1">
            <a:spLocks/>
          </p:cNvSpPr>
          <p:nvPr/>
        </p:nvSpPr>
        <p:spPr bwMode="auto">
          <a:xfrm>
            <a:off x="569970" y="5316388"/>
            <a:ext cx="4176464" cy="146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先导式比例减压阀</a:t>
            </a:r>
          </a:p>
          <a:p>
            <a:pPr marL="0" indent="0" algn="ctr">
              <a:buNone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比例电磁铁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主阀阀芯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固定节流孔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先导阀芯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压力反馈推杆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固定节流孔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2667744" y="82967"/>
            <a:ext cx="647625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先导式电液比例减压阀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1089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E9E6EE00-13B8-4909-9898-282F28A6C56E}"/>
              </a:ext>
            </a:extLst>
          </p:cNvPr>
          <p:cNvSpPr/>
          <p:nvPr/>
        </p:nvSpPr>
        <p:spPr>
          <a:xfrm>
            <a:off x="127520" y="6392152"/>
            <a:ext cx="50205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力士乐</a:t>
            </a:r>
            <a:r>
              <a:rPr lang="en-US" altLang="zh-CN" sz="2000" dirty="0"/>
              <a:t>DREE10-6X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先导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电液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比例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减压阀</a:t>
            </a:r>
            <a:endParaRPr lang="zh-CN" altLang="en-US" sz="2000" dirty="0"/>
          </a:p>
        </p:txBody>
      </p:sp>
      <p:pic>
        <p:nvPicPr>
          <p:cNvPr id="5122" name="Picture 2" descr="PRESSURE REDUCING VALVE DREME20-6X/315YG24K31A1M Bosch Rexroth R901325506">
            <a:extLst>
              <a:ext uri="{FF2B5EF4-FFF2-40B4-BE49-F238E27FC236}">
                <a16:creationId xmlns:a16="http://schemas.microsoft.com/office/drawing/2014/main" id="{5993E150-3A70-4EDE-AD38-E2AF908359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86" b="14285"/>
          <a:stretch/>
        </p:blipFill>
        <p:spPr bwMode="auto">
          <a:xfrm>
            <a:off x="4983542" y="616848"/>
            <a:ext cx="4118587" cy="2941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809140-81A4-445B-A5A8-263774C871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59"/>
          <a:stretch/>
        </p:blipFill>
        <p:spPr>
          <a:xfrm>
            <a:off x="177599" y="1511862"/>
            <a:ext cx="4464497" cy="48923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8A6BA8D-021D-4F0C-B1B7-E5C7316FD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986" y="737144"/>
            <a:ext cx="1788740" cy="14201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ABE3DE-0BFF-46F3-A82C-F453C1909B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7553" y="3373477"/>
            <a:ext cx="4464498" cy="341709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 bwMode="auto">
          <a:xfrm>
            <a:off x="2667744" y="82967"/>
            <a:ext cx="647625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先导式电液比例减压阀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082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91968" y="39907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电液比例流量阀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9698" y="723465"/>
            <a:ext cx="88924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比例电磁铁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来调节阀口通流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面积，达到调节流量的目的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：电液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比例节流阀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和电液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调速阀</a:t>
            </a:r>
            <a:endParaRPr lang="en-US" altLang="zh-CN" sz="2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与普通节流阀和调速阀最大的不同是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阀口调节方式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0564DC6-50B7-4F71-BAC3-EF101975818B}"/>
              </a:ext>
            </a:extLst>
          </p:cNvPr>
          <p:cNvGrpSpPr/>
          <p:nvPr/>
        </p:nvGrpSpPr>
        <p:grpSpPr>
          <a:xfrm>
            <a:off x="1200779" y="4907850"/>
            <a:ext cx="2313197" cy="1183529"/>
            <a:chOff x="6388548" y="1386862"/>
            <a:chExt cx="2313197" cy="11835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5EE473FC-AEAA-4999-AC92-52757D181CEC}"/>
                    </a:ext>
                  </a:extLst>
                </p:cNvPr>
                <p:cNvSpPr/>
                <p:nvPr/>
              </p:nvSpPr>
              <p:spPr>
                <a:xfrm>
                  <a:off x="6388548" y="1386862"/>
                  <a:ext cx="2313197" cy="11835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𝑄</m:t>
                        </m:r>
                        <m:r>
                          <a:rPr lang="en-US" altLang="zh-CN" sz="2400" i="1" ker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400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CN" sz="2400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𝑑</m:t>
                            </m:r>
                          </m:sub>
                        </m:sSub>
                        <m:r>
                          <a:rPr lang="en-US" altLang="zh-CN" sz="2400" b="0" i="1" kern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𝐴</m:t>
                        </m:r>
                        <m:rad>
                          <m:radPr>
                            <m:degHide m:val="on"/>
                            <m:ctrlPr>
                              <a:rPr lang="en-US" altLang="zh-CN" sz="2400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sz="2400" i="1" kern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kern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zh-CN" altLang="en-US" sz="2400" i="1" kern="0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𝜌</m:t>
                                </m:r>
                              </m:den>
                            </m:f>
                            <m:r>
                              <a:rPr lang="el-GR" altLang="zh-CN" sz="2400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𝛥</m:t>
                            </m:r>
                            <m:r>
                              <a:rPr lang="en-US" altLang="zh-CN" sz="2400" i="1" ker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</m:rad>
                      </m:oMath>
                    </m:oMathPara>
                  </a14:m>
                  <a:endParaRPr lang="en-US" altLang="zh-CN" sz="2400" i="1" kern="0" dirty="0">
                    <a:solidFill>
                      <a:srgbClr val="C0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5EE473FC-AEAA-4999-AC92-52757D181C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8548" y="1386862"/>
                  <a:ext cx="2313197" cy="118352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55F8B54-E62B-4DC5-A7D5-0EAB3F5BD95F}"/>
                </a:ext>
              </a:extLst>
            </p:cNvPr>
            <p:cNvSpPr/>
            <p:nvPr/>
          </p:nvSpPr>
          <p:spPr>
            <a:xfrm>
              <a:off x="7524328" y="1844824"/>
              <a:ext cx="216024" cy="3600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A69C8D7-A0EB-4869-BDF2-8A2C2EEB84F8}"/>
              </a:ext>
            </a:extLst>
          </p:cNvPr>
          <p:cNvGrpSpPr/>
          <p:nvPr/>
        </p:nvGrpSpPr>
        <p:grpSpPr>
          <a:xfrm>
            <a:off x="5611568" y="4869160"/>
            <a:ext cx="2313197" cy="1183529"/>
            <a:chOff x="2377234" y="3387456"/>
            <a:chExt cx="2313197" cy="1183529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152F0E07-F731-48C7-BF5F-17BD83427F43}"/>
                </a:ext>
              </a:extLst>
            </p:cNvPr>
            <p:cNvGrpSpPr/>
            <p:nvPr/>
          </p:nvGrpSpPr>
          <p:grpSpPr>
            <a:xfrm>
              <a:off x="2377234" y="3387456"/>
              <a:ext cx="2313197" cy="1183529"/>
              <a:chOff x="6396041" y="1403980"/>
              <a:chExt cx="2313197" cy="11835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11B2BD84-7AD9-4AEF-8A5F-B8A4045DD02F}"/>
                      </a:ext>
                    </a:extLst>
                  </p:cNvPr>
                  <p:cNvSpPr/>
                  <p:nvPr/>
                </p:nvSpPr>
                <p:spPr>
                  <a:xfrm>
                    <a:off x="6396041" y="1403980"/>
                    <a:ext cx="2313197" cy="1183529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400" b="0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𝑄</m:t>
                          </m:r>
                          <m:r>
                            <a:rPr lang="en-US" altLang="zh-CN" sz="2400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24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𝑑</m:t>
                              </m:r>
                            </m:sub>
                          </m:sSub>
                          <m:r>
                            <a:rPr lang="en-US" altLang="zh-CN" sz="2400" b="0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𝐴</m:t>
                          </m:r>
                          <m:rad>
                            <m:radPr>
                              <m:degHide m:val="on"/>
                              <m:ctrlPr>
                                <a:rPr lang="en-US" altLang="zh-CN" sz="24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radPr>
                            <m:deg/>
                            <m:e>
                              <m:f>
                                <m:fPr>
                                  <m:ctrlPr>
                                    <a:rPr lang="en-US" altLang="zh-CN" sz="2400" i="1" kern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kern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zh-CN" altLang="en-US" sz="2400" i="1" kern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黑体" panose="02010609060101010101" pitchFamily="49" charset="-122"/>
                                    </a:rPr>
                                    <m:t>𝜌</m:t>
                                  </m:r>
                                </m:den>
                              </m:f>
                              <m:r>
                                <a:rPr lang="el-GR" altLang="zh-CN" sz="24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𝛥</m:t>
                              </m:r>
                              <m:r>
                                <a:rPr lang="en-US" altLang="zh-CN" sz="2400" i="1" ker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</m:rad>
                        </m:oMath>
                      </m:oMathPara>
                    </a14:m>
                    <a:endParaRPr lang="en-US" altLang="zh-CN" sz="2400" i="1" kern="0" dirty="0">
                      <a:solidFill>
                        <a:srgbClr val="C00000"/>
                      </a:solidFill>
                      <a:latin typeface="黑体" panose="02010609060101010101" pitchFamily="49" charset="-122"/>
                      <a:ea typeface="黑体" panose="02010609060101010101" pitchFamily="49" charset="-122"/>
                    </a:endParaRPr>
                  </a:p>
                </p:txBody>
              </p:sp>
            </mc:Choice>
            <mc:Fallback xmlns="">
              <p:sp>
                <p:nvSpPr>
                  <p:cNvPr id="39" name="矩形 38">
                    <a:extLst>
                      <a:ext uri="{FF2B5EF4-FFF2-40B4-BE49-F238E27FC236}">
                        <a16:creationId xmlns:a16="http://schemas.microsoft.com/office/drawing/2014/main" id="{11B2BD84-7AD9-4AEF-8A5F-B8A4045DD02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96041" y="1403980"/>
                    <a:ext cx="2313197" cy="118352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978E0144-9C8E-43FC-99F2-D4B2014676A2}"/>
                  </a:ext>
                </a:extLst>
              </p:cNvPr>
              <p:cNvSpPr/>
              <p:nvPr/>
            </p:nvSpPr>
            <p:spPr>
              <a:xfrm>
                <a:off x="7524328" y="1844824"/>
                <a:ext cx="216024" cy="360040"/>
              </a:xfrm>
              <a:prstGeom prst="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AA3DB66-75CD-4598-A425-13A417C31C63}"/>
                </a:ext>
              </a:extLst>
            </p:cNvPr>
            <p:cNvSpPr/>
            <p:nvPr/>
          </p:nvSpPr>
          <p:spPr>
            <a:xfrm>
              <a:off x="4158747" y="3828300"/>
              <a:ext cx="347271" cy="36004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6A01FB1-FA45-430F-BD81-6763C2F19974}"/>
                  </a:ext>
                </a:extLst>
              </p:cNvPr>
              <p:cNvSpPr/>
              <p:nvPr/>
            </p:nvSpPr>
            <p:spPr>
              <a:xfrm>
                <a:off x="1518124" y="6159511"/>
                <a:ext cx="1536383" cy="5395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𝑄</m:t>
                      </m:r>
                      <m:r>
                        <a:rPr lang="en-US" altLang="zh-CN" sz="2400" b="0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ad>
                        <m:radPr>
                          <m:degHide m:val="on"/>
                          <m:ctrlPr>
                            <a:rPr lang="en-US" altLang="zh-CN" sz="2400" b="0" i="1" kern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l-GR" altLang="zh-CN" sz="2400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𝛥</m:t>
                          </m:r>
                          <m:r>
                            <a:rPr lang="en-US" altLang="zh-CN" sz="2400" i="1" ker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</m:rad>
                    </m:oMath>
                  </m:oMathPara>
                </a14:m>
                <a:endParaRPr lang="en-US" altLang="zh-CN" sz="2400" i="1" kern="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56A01FB1-FA45-430F-BD81-6763C2F199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124" y="6159511"/>
                <a:ext cx="1536383" cy="539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7FE240C-9244-4339-B28D-7CF7A6D93480}"/>
                  </a:ext>
                </a:extLst>
              </p:cNvPr>
              <p:cNvSpPr/>
              <p:nvPr/>
            </p:nvSpPr>
            <p:spPr>
              <a:xfrm>
                <a:off x="5994941" y="6172258"/>
                <a:ext cx="170585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𝑄</m:t>
                      </m:r>
                      <m:r>
                        <a:rPr lang="en-US" altLang="zh-CN" sz="2400" b="0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400" b="0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𝑐𝑜𝑛𝑠𝑡</m:t>
                      </m:r>
                    </m:oMath>
                  </m:oMathPara>
                </a14:m>
                <a:endParaRPr lang="en-US" altLang="zh-CN" sz="2400" i="1" kern="0" dirty="0">
                  <a:solidFill>
                    <a:srgbClr val="C00000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77FE240C-9244-4339-B28D-7CF7A6D93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4941" y="6172258"/>
                <a:ext cx="1705852" cy="461665"/>
              </a:xfrm>
              <a:prstGeom prst="rect">
                <a:avLst/>
              </a:prstGeom>
              <a:blipFill>
                <a:blip r:embed="rId5"/>
                <a:stretch>
                  <a:fillRect b="-1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7FF4CF62-11A1-4882-8BE3-67F2FA045FFC}"/>
              </a:ext>
            </a:extLst>
          </p:cNvPr>
          <p:cNvSpPr/>
          <p:nvPr/>
        </p:nvSpPr>
        <p:spPr>
          <a:xfrm>
            <a:off x="4731744" y="4285493"/>
            <a:ext cx="2081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普通调速阀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9879E7D0-2D37-4FBE-919E-B15E35012943}"/>
              </a:ext>
            </a:extLst>
          </p:cNvPr>
          <p:cNvSpPr/>
          <p:nvPr/>
        </p:nvSpPr>
        <p:spPr>
          <a:xfrm>
            <a:off x="6855045" y="4285492"/>
            <a:ext cx="2081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电比例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调速阀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DA6321ED-2042-4D36-8FFB-30769ACD23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605" y="3100678"/>
            <a:ext cx="1283659" cy="984138"/>
          </a:xfrm>
          <a:prstGeom prst="rect">
            <a:avLst/>
          </a:prstGeom>
        </p:spPr>
      </p:pic>
      <p:sp>
        <p:nvSpPr>
          <p:cNvPr id="57" name="矩形 56">
            <a:extLst>
              <a:ext uri="{FF2B5EF4-FFF2-40B4-BE49-F238E27FC236}">
                <a16:creationId xmlns:a16="http://schemas.microsoft.com/office/drawing/2014/main" id="{C2AA2347-61B4-40C8-B841-3F7C4DF8D9BB}"/>
              </a:ext>
            </a:extLst>
          </p:cNvPr>
          <p:cNvSpPr/>
          <p:nvPr/>
        </p:nvSpPr>
        <p:spPr>
          <a:xfrm>
            <a:off x="-94001" y="4285491"/>
            <a:ext cx="2081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普通节流阀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65353E64-1885-4243-93B0-84795F041A6E}"/>
              </a:ext>
            </a:extLst>
          </p:cNvPr>
          <p:cNvSpPr/>
          <p:nvPr/>
        </p:nvSpPr>
        <p:spPr>
          <a:xfrm>
            <a:off x="2088234" y="4274735"/>
            <a:ext cx="20814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电比例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节流阀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8AC13BE4-8906-4EE1-927A-CAA62CC200A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5892" t="62897" r="18887" b="14331"/>
          <a:stretch/>
        </p:blipFill>
        <p:spPr>
          <a:xfrm>
            <a:off x="5268401" y="2708920"/>
            <a:ext cx="1008113" cy="1378975"/>
          </a:xfrm>
          <a:prstGeom prst="rect">
            <a:avLst/>
          </a:prstGeom>
        </p:spPr>
      </p:pic>
      <p:grpSp>
        <p:nvGrpSpPr>
          <p:cNvPr id="117" name="组合 116"/>
          <p:cNvGrpSpPr/>
          <p:nvPr/>
        </p:nvGrpSpPr>
        <p:grpSpPr>
          <a:xfrm>
            <a:off x="7282430" y="2980946"/>
            <a:ext cx="1093397" cy="799943"/>
            <a:chOff x="6963098" y="3906840"/>
            <a:chExt cx="1093397" cy="799943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50DBBCE-8417-4980-99BC-1A8CD7565FB1}"/>
                </a:ext>
              </a:extLst>
            </p:cNvPr>
            <p:cNvGrpSpPr/>
            <p:nvPr/>
          </p:nvGrpSpPr>
          <p:grpSpPr>
            <a:xfrm rot="5400000">
              <a:off x="7024578" y="3949120"/>
              <a:ext cx="799943" cy="715383"/>
              <a:chOff x="3076617" y="4451804"/>
              <a:chExt cx="799943" cy="715383"/>
            </a:xfrm>
          </p:grpSpPr>
          <p:sp>
            <p:nvSpPr>
              <p:cNvPr id="61" name="矩形 60">
                <a:extLst>
                  <a:ext uri="{FF2B5EF4-FFF2-40B4-BE49-F238E27FC236}">
                    <a16:creationId xmlns:a16="http://schemas.microsoft.com/office/drawing/2014/main" id="{2814703F-7117-48CA-B0F1-61099A45A276}"/>
                  </a:ext>
                </a:extLst>
              </p:cNvPr>
              <p:cNvSpPr/>
              <p:nvPr/>
            </p:nvSpPr>
            <p:spPr>
              <a:xfrm>
                <a:off x="3076617" y="4807154"/>
                <a:ext cx="378055" cy="21601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r"/>
                <a:endParaRPr lang="zh-CN" altLang="en-US"/>
              </a:p>
            </p:txBody>
          </p:sp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0E836617-1A72-40E2-A583-69F107EEBCCF}"/>
                  </a:ext>
                </a:extLst>
              </p:cNvPr>
              <p:cNvSpPr/>
              <p:nvPr/>
            </p:nvSpPr>
            <p:spPr>
              <a:xfrm>
                <a:off x="3444512" y="4451804"/>
                <a:ext cx="432048" cy="57606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zh-CN" altLang="en-US"/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19DD1D7B-6BE1-41A0-9345-F55C012BC905}"/>
                  </a:ext>
                </a:extLst>
              </p:cNvPr>
              <p:cNvGrpSpPr/>
              <p:nvPr/>
            </p:nvGrpSpPr>
            <p:grpSpPr>
              <a:xfrm>
                <a:off x="3444512" y="4523810"/>
                <a:ext cx="432048" cy="432034"/>
                <a:chOff x="3924937" y="5301208"/>
                <a:chExt cx="432048" cy="432034"/>
              </a:xfrm>
            </p:grpSpPr>
            <p:sp>
              <p:nvSpPr>
                <p:cNvPr id="66" name="弧形 65">
                  <a:extLst>
                    <a:ext uri="{FF2B5EF4-FFF2-40B4-BE49-F238E27FC236}">
                      <a16:creationId xmlns:a16="http://schemas.microsoft.com/office/drawing/2014/main" id="{5F05A8A4-BF0D-4F31-8F7E-8863DCFDC387}"/>
                    </a:ext>
                  </a:extLst>
                </p:cNvPr>
                <p:cNvSpPr/>
                <p:nvPr/>
              </p:nvSpPr>
              <p:spPr>
                <a:xfrm>
                  <a:off x="3924937" y="5301208"/>
                  <a:ext cx="162802" cy="432034"/>
                </a:xfrm>
                <a:prstGeom prst="arc">
                  <a:avLst>
                    <a:gd name="adj1" fmla="val 16945223"/>
                    <a:gd name="adj2" fmla="val 4551486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zh-CN" altLang="en-US"/>
                </a:p>
              </p:txBody>
            </p:sp>
            <p:sp>
              <p:nvSpPr>
                <p:cNvPr id="67" name="弧形 66">
                  <a:extLst>
                    <a:ext uri="{FF2B5EF4-FFF2-40B4-BE49-F238E27FC236}">
                      <a16:creationId xmlns:a16="http://schemas.microsoft.com/office/drawing/2014/main" id="{172C0345-27EF-4986-970B-26EC9CBF3C5C}"/>
                    </a:ext>
                  </a:extLst>
                </p:cNvPr>
                <p:cNvSpPr/>
                <p:nvPr/>
              </p:nvSpPr>
              <p:spPr>
                <a:xfrm flipH="1">
                  <a:off x="4194183" y="5301208"/>
                  <a:ext cx="162802" cy="432034"/>
                </a:xfrm>
                <a:prstGeom prst="arc">
                  <a:avLst>
                    <a:gd name="adj1" fmla="val 16929481"/>
                    <a:gd name="adj2" fmla="val 4706504"/>
                  </a:avLst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r"/>
                  <a:endParaRPr lang="zh-CN" altLang="en-US"/>
                </a:p>
              </p:txBody>
            </p:sp>
          </p:grp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9BDAF451-8CBC-481C-80D6-9871847E8B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06372" y="4807147"/>
                <a:ext cx="124131" cy="21602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ACE0AAD7-9300-4759-8D82-4CEBF414256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90210" y="4591123"/>
                <a:ext cx="140294" cy="576064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  <a:headEnd type="none" w="med" len="med"/>
                <a:tailEnd type="triangle" w="med" len="lg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83E9BEB7-ABC9-4DBC-9B14-669DF4C4A801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7509797" y="3943579"/>
              <a:ext cx="0" cy="109339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28782" y="3437438"/>
                <a:ext cx="4151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782" y="3437438"/>
                <a:ext cx="415195" cy="369332"/>
              </a:xfrm>
              <a:prstGeom prst="rect">
                <a:avLst/>
              </a:prstGeom>
              <a:blipFill>
                <a:blip r:embed="rId8"/>
                <a:stretch>
                  <a:fillRect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1599549" y="3469760"/>
                <a:ext cx="5183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2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9549" y="3469760"/>
                <a:ext cx="518310" cy="369332"/>
              </a:xfrm>
              <a:prstGeom prst="rect">
                <a:avLst/>
              </a:prstGeom>
              <a:blipFill>
                <a:blip r:embed="rId9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矩形 74"/>
              <p:cNvSpPr/>
              <p:nvPr/>
            </p:nvSpPr>
            <p:spPr>
              <a:xfrm>
                <a:off x="4891081" y="3318764"/>
                <a:ext cx="4151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5" name="矩形 7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1081" y="3318764"/>
                <a:ext cx="415195" cy="369332"/>
              </a:xfrm>
              <a:prstGeom prst="rect">
                <a:avLst/>
              </a:prstGeom>
              <a:blipFill>
                <a:blip r:embed="rId10"/>
                <a:stretch>
                  <a:fillRect r="-4412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矩形 75"/>
              <p:cNvSpPr/>
              <p:nvPr/>
            </p:nvSpPr>
            <p:spPr>
              <a:xfrm>
                <a:off x="6305864" y="3246756"/>
                <a:ext cx="5183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2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6" name="矩形 7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864" y="3246756"/>
                <a:ext cx="518310" cy="369332"/>
              </a:xfrm>
              <a:prstGeom prst="rect">
                <a:avLst/>
              </a:prstGeom>
              <a:blipFill>
                <a:blip r:embed="rId11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组合 96"/>
          <p:cNvGrpSpPr/>
          <p:nvPr/>
        </p:nvGrpSpPr>
        <p:grpSpPr>
          <a:xfrm>
            <a:off x="2345545" y="3084804"/>
            <a:ext cx="1584175" cy="792088"/>
            <a:chOff x="2493180" y="1222025"/>
            <a:chExt cx="1584175" cy="792088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2067F509-671D-4ECD-BD6F-8303B9CAE5F1}"/>
                </a:ext>
              </a:extLst>
            </p:cNvPr>
            <p:cNvSpPr/>
            <p:nvPr/>
          </p:nvSpPr>
          <p:spPr>
            <a:xfrm>
              <a:off x="3645307" y="1438049"/>
              <a:ext cx="432048" cy="4320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964414A3-62F4-4070-9360-37676809FAB2}"/>
                </a:ext>
              </a:extLst>
            </p:cNvPr>
            <p:cNvCxnSpPr>
              <a:cxnSpLocks/>
            </p:cNvCxnSpPr>
            <p:nvPr/>
          </p:nvCxnSpPr>
          <p:spPr>
            <a:xfrm>
              <a:off x="3861331" y="1438049"/>
              <a:ext cx="0" cy="432048"/>
            </a:xfrm>
            <a:prstGeom prst="line">
              <a:avLst/>
            </a:prstGeom>
            <a:ln w="19050">
              <a:solidFill>
                <a:schemeClr val="tx1"/>
              </a:solidFill>
              <a:headEnd type="triangle" w="med" len="lg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C41DED77-D72E-4471-8AD1-898B5297653B}"/>
                </a:ext>
              </a:extLst>
            </p:cNvPr>
            <p:cNvSpPr/>
            <p:nvPr/>
          </p:nvSpPr>
          <p:spPr>
            <a:xfrm>
              <a:off x="3213259" y="1438049"/>
              <a:ext cx="432048" cy="43204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1" name="直接连接符 100">
              <a:extLst>
                <a:ext uri="{FF2B5EF4-FFF2-40B4-BE49-F238E27FC236}">
                  <a16:creationId xmlns:a16="http://schemas.microsoft.com/office/drawing/2014/main" id="{C04AE773-D217-4A10-B42A-11D4E4E46D09}"/>
                </a:ext>
              </a:extLst>
            </p:cNvPr>
            <p:cNvCxnSpPr>
              <a:cxnSpLocks/>
            </p:cNvCxnSpPr>
            <p:nvPr/>
          </p:nvCxnSpPr>
          <p:spPr>
            <a:xfrm>
              <a:off x="3429283" y="1222025"/>
              <a:ext cx="0" cy="36004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96D5B8A-015B-48EC-B3AF-E524C18363FD}"/>
                </a:ext>
              </a:extLst>
            </p:cNvPr>
            <p:cNvCxnSpPr>
              <a:cxnSpLocks/>
            </p:cNvCxnSpPr>
            <p:nvPr/>
          </p:nvCxnSpPr>
          <p:spPr>
            <a:xfrm>
              <a:off x="3429283" y="1726081"/>
              <a:ext cx="0" cy="2880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EFB9D687-450E-4431-8C50-4E649DA764BF}"/>
                </a:ext>
              </a:extLst>
            </p:cNvPr>
            <p:cNvCxnSpPr>
              <a:cxnSpLocks/>
            </p:cNvCxnSpPr>
            <p:nvPr/>
          </p:nvCxnSpPr>
          <p:spPr>
            <a:xfrm>
              <a:off x="3357275" y="1726081"/>
              <a:ext cx="152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连接符 103">
              <a:extLst>
                <a:ext uri="{FF2B5EF4-FFF2-40B4-BE49-F238E27FC236}">
                  <a16:creationId xmlns:a16="http://schemas.microsoft.com/office/drawing/2014/main" id="{9C922063-74FF-4211-863B-11ED71A4235B}"/>
                </a:ext>
              </a:extLst>
            </p:cNvPr>
            <p:cNvCxnSpPr>
              <a:cxnSpLocks/>
            </p:cNvCxnSpPr>
            <p:nvPr/>
          </p:nvCxnSpPr>
          <p:spPr>
            <a:xfrm>
              <a:off x="3357275" y="1582065"/>
              <a:ext cx="1524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F0FA0376-4BD8-4157-B9FB-B9D936DD9575}"/>
                </a:ext>
              </a:extLst>
            </p:cNvPr>
            <p:cNvCxnSpPr>
              <a:cxnSpLocks/>
            </p:cNvCxnSpPr>
            <p:nvPr/>
          </p:nvCxnSpPr>
          <p:spPr>
            <a:xfrm>
              <a:off x="3213259" y="1366041"/>
              <a:ext cx="8557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连接符 105">
              <a:extLst>
                <a:ext uri="{FF2B5EF4-FFF2-40B4-BE49-F238E27FC236}">
                  <a16:creationId xmlns:a16="http://schemas.microsoft.com/office/drawing/2014/main" id="{90B97F8A-1A55-4F5B-8996-DD3F04BB5781}"/>
                </a:ext>
              </a:extLst>
            </p:cNvPr>
            <p:cNvCxnSpPr>
              <a:cxnSpLocks/>
            </p:cNvCxnSpPr>
            <p:nvPr/>
          </p:nvCxnSpPr>
          <p:spPr>
            <a:xfrm>
              <a:off x="3213259" y="1942105"/>
              <a:ext cx="855712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FE3ADBA4-E8E7-42D9-9F5F-83CDB5F394B7}"/>
                </a:ext>
              </a:extLst>
            </p:cNvPr>
            <p:cNvGrpSpPr/>
            <p:nvPr/>
          </p:nvGrpSpPr>
          <p:grpSpPr>
            <a:xfrm>
              <a:off x="2853219" y="1654081"/>
              <a:ext cx="360039" cy="216018"/>
              <a:chOff x="3059837" y="2420888"/>
              <a:chExt cx="360035" cy="144017"/>
            </a:xfrm>
          </p:grpSpPr>
          <p:sp>
            <p:nvSpPr>
              <p:cNvPr id="112" name="矩形 111">
                <a:extLst>
                  <a:ext uri="{FF2B5EF4-FFF2-40B4-BE49-F238E27FC236}">
                    <a16:creationId xmlns:a16="http://schemas.microsoft.com/office/drawing/2014/main" id="{DD250302-5BED-422C-B284-9AD062FEDF90}"/>
                  </a:ext>
                </a:extLst>
              </p:cNvPr>
              <p:cNvSpPr/>
              <p:nvPr/>
            </p:nvSpPr>
            <p:spPr>
              <a:xfrm>
                <a:off x="3059837" y="2420888"/>
                <a:ext cx="360035" cy="14401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等腰三角形 112">
                <a:extLst>
                  <a:ext uri="{FF2B5EF4-FFF2-40B4-BE49-F238E27FC236}">
                    <a16:creationId xmlns:a16="http://schemas.microsoft.com/office/drawing/2014/main" id="{6D4924E7-42EF-4A29-ACCF-005902D45F2B}"/>
                  </a:ext>
                </a:extLst>
              </p:cNvPr>
              <p:cNvSpPr/>
              <p:nvPr/>
            </p:nvSpPr>
            <p:spPr>
              <a:xfrm rot="5400000">
                <a:off x="3090571" y="2390179"/>
                <a:ext cx="143992" cy="205460"/>
              </a:xfrm>
              <a:prstGeom prst="triangle">
                <a:avLst/>
              </a:prstGeom>
              <a:solidFill>
                <a:schemeClr val="tx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8" name="矩形 107">
              <a:extLst>
                <a:ext uri="{FF2B5EF4-FFF2-40B4-BE49-F238E27FC236}">
                  <a16:creationId xmlns:a16="http://schemas.microsoft.com/office/drawing/2014/main" id="{A0B61C24-E941-4790-AB0E-9382411AC834}"/>
                </a:ext>
              </a:extLst>
            </p:cNvPr>
            <p:cNvSpPr/>
            <p:nvPr/>
          </p:nvSpPr>
          <p:spPr>
            <a:xfrm>
              <a:off x="2493180" y="1654080"/>
              <a:ext cx="360039" cy="21601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cxnSp>
          <p:nvCxnSpPr>
            <p:cNvPr id="109" name="直接连接符 108">
              <a:extLst>
                <a:ext uri="{FF2B5EF4-FFF2-40B4-BE49-F238E27FC236}">
                  <a16:creationId xmlns:a16="http://schemas.microsoft.com/office/drawing/2014/main" id="{76EC8FDA-6158-4B5D-AB9F-6B74C9A62E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22935" y="1654073"/>
              <a:ext cx="124131" cy="21602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1DC1F684-AFB6-48EC-BEFB-97B0726E57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06773" y="1438049"/>
              <a:ext cx="140294" cy="576064"/>
            </a:xfrm>
            <a:prstGeom prst="line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  <a:headEnd type="none" w="med" len="med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11" name="任意多边形: 形状 32">
              <a:extLst>
                <a:ext uri="{FF2B5EF4-FFF2-40B4-BE49-F238E27FC236}">
                  <a16:creationId xmlns:a16="http://schemas.microsoft.com/office/drawing/2014/main" id="{31A6D8AF-5AAA-4F18-A3AD-1A81AD41B8A5}"/>
                </a:ext>
              </a:extLst>
            </p:cNvPr>
            <p:cNvSpPr/>
            <p:nvPr/>
          </p:nvSpPr>
          <p:spPr>
            <a:xfrm rot="16200000" flipV="1">
              <a:off x="2920167" y="1371098"/>
              <a:ext cx="215981" cy="349878"/>
            </a:xfrm>
            <a:custGeom>
              <a:avLst/>
              <a:gdLst>
                <a:gd name="connsiteX0" fmla="*/ 152400 w 266700"/>
                <a:gd name="connsiteY0" fmla="*/ 342900 h 342900"/>
                <a:gd name="connsiteX1" fmla="*/ 0 w 266700"/>
                <a:gd name="connsiteY1" fmla="*/ 295275 h 342900"/>
                <a:gd name="connsiteX2" fmla="*/ 238125 w 266700"/>
                <a:gd name="connsiteY2" fmla="*/ 247650 h 342900"/>
                <a:gd name="connsiteX3" fmla="*/ 9525 w 266700"/>
                <a:gd name="connsiteY3" fmla="*/ 209550 h 342900"/>
                <a:gd name="connsiteX4" fmla="*/ 257175 w 266700"/>
                <a:gd name="connsiteY4" fmla="*/ 161925 h 342900"/>
                <a:gd name="connsiteX5" fmla="*/ 9525 w 266700"/>
                <a:gd name="connsiteY5" fmla="*/ 104775 h 342900"/>
                <a:gd name="connsiteX6" fmla="*/ 266700 w 266700"/>
                <a:gd name="connsiteY6" fmla="*/ 66675 h 342900"/>
                <a:gd name="connsiteX7" fmla="*/ 9525 w 266700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35744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4319"/>
                <a:gd name="connsiteY0" fmla="*/ 342900 h 342900"/>
                <a:gd name="connsiteX1" fmla="*/ 0 w 264319"/>
                <a:gd name="connsiteY1" fmla="*/ 290513 h 342900"/>
                <a:gd name="connsiteX2" fmla="*/ 257175 w 264319"/>
                <a:gd name="connsiteY2" fmla="*/ 247650 h 342900"/>
                <a:gd name="connsiteX3" fmla="*/ 7144 w 264319"/>
                <a:gd name="connsiteY3" fmla="*/ 209550 h 342900"/>
                <a:gd name="connsiteX4" fmla="*/ 254794 w 264319"/>
                <a:gd name="connsiteY4" fmla="*/ 161925 h 342900"/>
                <a:gd name="connsiteX5" fmla="*/ 7144 w 264319"/>
                <a:gd name="connsiteY5" fmla="*/ 104775 h 342900"/>
                <a:gd name="connsiteX6" fmla="*/ 264319 w 264319"/>
                <a:gd name="connsiteY6" fmla="*/ 66675 h 342900"/>
                <a:gd name="connsiteX7" fmla="*/ 7144 w 264319"/>
                <a:gd name="connsiteY7" fmla="*/ 0 h 342900"/>
                <a:gd name="connsiteX0" fmla="*/ 150019 w 266700"/>
                <a:gd name="connsiteY0" fmla="*/ 342900 h 342900"/>
                <a:gd name="connsiteX1" fmla="*/ 0 w 266700"/>
                <a:gd name="connsiteY1" fmla="*/ 290513 h 342900"/>
                <a:gd name="connsiteX2" fmla="*/ 257175 w 266700"/>
                <a:gd name="connsiteY2" fmla="*/ 247650 h 342900"/>
                <a:gd name="connsiteX3" fmla="*/ 7144 w 266700"/>
                <a:gd name="connsiteY3" fmla="*/ 209550 h 342900"/>
                <a:gd name="connsiteX4" fmla="*/ 254794 w 266700"/>
                <a:gd name="connsiteY4" fmla="*/ 161925 h 342900"/>
                <a:gd name="connsiteX5" fmla="*/ 7144 w 266700"/>
                <a:gd name="connsiteY5" fmla="*/ 104775 h 342900"/>
                <a:gd name="connsiteX6" fmla="*/ 266700 w 266700"/>
                <a:gd name="connsiteY6" fmla="*/ 57150 h 342900"/>
                <a:gd name="connsiteX7" fmla="*/ 7144 w 266700"/>
                <a:gd name="connsiteY7" fmla="*/ 0 h 342900"/>
                <a:gd name="connsiteX0" fmla="*/ 150019 w 261937"/>
                <a:gd name="connsiteY0" fmla="*/ 342900 h 342900"/>
                <a:gd name="connsiteX1" fmla="*/ 0 w 261937"/>
                <a:gd name="connsiteY1" fmla="*/ 290513 h 342900"/>
                <a:gd name="connsiteX2" fmla="*/ 257175 w 261937"/>
                <a:gd name="connsiteY2" fmla="*/ 247650 h 342900"/>
                <a:gd name="connsiteX3" fmla="*/ 7144 w 261937"/>
                <a:gd name="connsiteY3" fmla="*/ 209550 h 342900"/>
                <a:gd name="connsiteX4" fmla="*/ 254794 w 261937"/>
                <a:gd name="connsiteY4" fmla="*/ 161925 h 342900"/>
                <a:gd name="connsiteX5" fmla="*/ 7144 w 261937"/>
                <a:gd name="connsiteY5" fmla="*/ 104775 h 342900"/>
                <a:gd name="connsiteX6" fmla="*/ 261937 w 261937"/>
                <a:gd name="connsiteY6" fmla="*/ 69057 h 342900"/>
                <a:gd name="connsiteX7" fmla="*/ 7144 w 261937"/>
                <a:gd name="connsiteY7" fmla="*/ 0 h 342900"/>
                <a:gd name="connsiteX0" fmla="*/ 154781 w 266699"/>
                <a:gd name="connsiteY0" fmla="*/ 345281 h 345281"/>
                <a:gd name="connsiteX1" fmla="*/ 4762 w 266699"/>
                <a:gd name="connsiteY1" fmla="*/ 292894 h 345281"/>
                <a:gd name="connsiteX2" fmla="*/ 261937 w 266699"/>
                <a:gd name="connsiteY2" fmla="*/ 250031 h 345281"/>
                <a:gd name="connsiteX3" fmla="*/ 11906 w 266699"/>
                <a:gd name="connsiteY3" fmla="*/ 211931 h 345281"/>
                <a:gd name="connsiteX4" fmla="*/ 259556 w 266699"/>
                <a:gd name="connsiteY4" fmla="*/ 164306 h 345281"/>
                <a:gd name="connsiteX5" fmla="*/ 11906 w 266699"/>
                <a:gd name="connsiteY5" fmla="*/ 107156 h 345281"/>
                <a:gd name="connsiteX6" fmla="*/ 266699 w 266699"/>
                <a:gd name="connsiteY6" fmla="*/ 71438 h 345281"/>
                <a:gd name="connsiteX7" fmla="*/ 0 w 266699"/>
                <a:gd name="connsiteY7" fmla="*/ 0 h 345281"/>
                <a:gd name="connsiteX0" fmla="*/ 154782 w 266700"/>
                <a:gd name="connsiteY0" fmla="*/ 345281 h 345281"/>
                <a:gd name="connsiteX1" fmla="*/ 4763 w 266700"/>
                <a:gd name="connsiteY1" fmla="*/ 292894 h 345281"/>
                <a:gd name="connsiteX2" fmla="*/ 261938 w 266700"/>
                <a:gd name="connsiteY2" fmla="*/ 250031 h 345281"/>
                <a:gd name="connsiteX3" fmla="*/ 0 w 266700"/>
                <a:gd name="connsiteY3" fmla="*/ 204787 h 345281"/>
                <a:gd name="connsiteX4" fmla="*/ 259557 w 266700"/>
                <a:gd name="connsiteY4" fmla="*/ 164306 h 345281"/>
                <a:gd name="connsiteX5" fmla="*/ 11907 w 266700"/>
                <a:gd name="connsiteY5" fmla="*/ 107156 h 345281"/>
                <a:gd name="connsiteX6" fmla="*/ 266700 w 266700"/>
                <a:gd name="connsiteY6" fmla="*/ 71438 h 345281"/>
                <a:gd name="connsiteX7" fmla="*/ 1 w 266700"/>
                <a:gd name="connsiteY7" fmla="*/ 0 h 345281"/>
                <a:gd name="connsiteX0" fmla="*/ 157162 w 269080"/>
                <a:gd name="connsiteY0" fmla="*/ 345281 h 345281"/>
                <a:gd name="connsiteX1" fmla="*/ 7143 w 269080"/>
                <a:gd name="connsiteY1" fmla="*/ 292894 h 345281"/>
                <a:gd name="connsiteX2" fmla="*/ 264318 w 269080"/>
                <a:gd name="connsiteY2" fmla="*/ 250031 h 345281"/>
                <a:gd name="connsiteX3" fmla="*/ 2380 w 269080"/>
                <a:gd name="connsiteY3" fmla="*/ 204787 h 345281"/>
                <a:gd name="connsiteX4" fmla="*/ 261937 w 269080"/>
                <a:gd name="connsiteY4" fmla="*/ 164306 h 345281"/>
                <a:gd name="connsiteX5" fmla="*/ 0 w 269080"/>
                <a:gd name="connsiteY5" fmla="*/ 104775 h 345281"/>
                <a:gd name="connsiteX6" fmla="*/ 269080 w 269080"/>
                <a:gd name="connsiteY6" fmla="*/ 71438 h 345281"/>
                <a:gd name="connsiteX7" fmla="*/ 2381 w 269080"/>
                <a:gd name="connsiteY7" fmla="*/ 0 h 345281"/>
                <a:gd name="connsiteX0" fmla="*/ 164305 w 269080"/>
                <a:gd name="connsiteY0" fmla="*/ 328612 h 328612"/>
                <a:gd name="connsiteX1" fmla="*/ 7143 w 269080"/>
                <a:gd name="connsiteY1" fmla="*/ 292894 h 328612"/>
                <a:gd name="connsiteX2" fmla="*/ 264318 w 269080"/>
                <a:gd name="connsiteY2" fmla="*/ 250031 h 328612"/>
                <a:gd name="connsiteX3" fmla="*/ 2380 w 269080"/>
                <a:gd name="connsiteY3" fmla="*/ 204787 h 328612"/>
                <a:gd name="connsiteX4" fmla="*/ 261937 w 269080"/>
                <a:gd name="connsiteY4" fmla="*/ 164306 h 328612"/>
                <a:gd name="connsiteX5" fmla="*/ 0 w 269080"/>
                <a:gd name="connsiteY5" fmla="*/ 104775 h 328612"/>
                <a:gd name="connsiteX6" fmla="*/ 269080 w 269080"/>
                <a:gd name="connsiteY6" fmla="*/ 71438 h 328612"/>
                <a:gd name="connsiteX7" fmla="*/ 2381 w 269080"/>
                <a:gd name="connsiteY7" fmla="*/ 0 h 328612"/>
                <a:gd name="connsiteX0" fmla="*/ 164305 w 269080"/>
                <a:gd name="connsiteY0" fmla="*/ 302103 h 302103"/>
                <a:gd name="connsiteX1" fmla="*/ 7143 w 269080"/>
                <a:gd name="connsiteY1" fmla="*/ 266385 h 302103"/>
                <a:gd name="connsiteX2" fmla="*/ 264318 w 269080"/>
                <a:gd name="connsiteY2" fmla="*/ 223522 h 302103"/>
                <a:gd name="connsiteX3" fmla="*/ 2380 w 269080"/>
                <a:gd name="connsiteY3" fmla="*/ 178278 h 302103"/>
                <a:gd name="connsiteX4" fmla="*/ 261937 w 269080"/>
                <a:gd name="connsiteY4" fmla="*/ 137797 h 302103"/>
                <a:gd name="connsiteX5" fmla="*/ 0 w 269080"/>
                <a:gd name="connsiteY5" fmla="*/ 78266 h 302103"/>
                <a:gd name="connsiteX6" fmla="*/ 269080 w 269080"/>
                <a:gd name="connsiteY6" fmla="*/ 44929 h 302103"/>
                <a:gd name="connsiteX7" fmla="*/ 106618 w 269080"/>
                <a:gd name="connsiteY7" fmla="*/ 0 h 302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080" h="302103">
                  <a:moveTo>
                    <a:pt x="164305" y="302103"/>
                  </a:moveTo>
                  <a:lnTo>
                    <a:pt x="7143" y="266385"/>
                  </a:lnTo>
                  <a:lnTo>
                    <a:pt x="264318" y="223522"/>
                  </a:lnTo>
                  <a:lnTo>
                    <a:pt x="2380" y="178278"/>
                  </a:lnTo>
                  <a:lnTo>
                    <a:pt x="261937" y="137797"/>
                  </a:lnTo>
                  <a:lnTo>
                    <a:pt x="0" y="78266"/>
                  </a:lnTo>
                  <a:lnTo>
                    <a:pt x="269080" y="44929"/>
                  </a:lnTo>
                  <a:cubicBezTo>
                    <a:pt x="180180" y="21116"/>
                    <a:pt x="195518" y="23813"/>
                    <a:pt x="106618" y="0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4" name="矩形 113"/>
              <p:cNvSpPr/>
              <p:nvPr/>
            </p:nvSpPr>
            <p:spPr>
              <a:xfrm>
                <a:off x="3078285" y="3833408"/>
                <a:ext cx="4151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4" name="矩形 1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285" y="3833408"/>
                <a:ext cx="415195" cy="369332"/>
              </a:xfrm>
              <a:prstGeom prst="rect">
                <a:avLst/>
              </a:prstGeom>
              <a:blipFill>
                <a:blip r:embed="rId12"/>
                <a:stretch>
                  <a:fillRect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矩形 114"/>
              <p:cNvSpPr/>
              <p:nvPr/>
            </p:nvSpPr>
            <p:spPr>
              <a:xfrm>
                <a:off x="3054507" y="2708920"/>
                <a:ext cx="5183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2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5" name="矩形 1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4507" y="2708920"/>
                <a:ext cx="518310" cy="369332"/>
              </a:xfrm>
              <a:prstGeom prst="rect">
                <a:avLst/>
              </a:prstGeom>
              <a:blipFill>
                <a:blip r:embed="rId1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矩形 117"/>
              <p:cNvSpPr/>
              <p:nvPr/>
            </p:nvSpPr>
            <p:spPr>
              <a:xfrm>
                <a:off x="6887379" y="3356992"/>
                <a:ext cx="41519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kern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8" name="矩形 1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7379" y="3356992"/>
                <a:ext cx="415195" cy="369332"/>
              </a:xfrm>
              <a:prstGeom prst="rect">
                <a:avLst/>
              </a:prstGeom>
              <a:blipFill>
                <a:blip r:embed="rId14"/>
                <a:stretch>
                  <a:fillRect r="-2941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矩形 118"/>
              <p:cNvSpPr/>
              <p:nvPr/>
            </p:nvSpPr>
            <p:spPr>
              <a:xfrm>
                <a:off x="8374170" y="3356992"/>
                <a:ext cx="518310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 smtClean="0">
                    <a:solidFill>
                      <a:schemeClr val="tx1"/>
                    </a:solidFill>
                  </a:rPr>
                  <a:t>2</a:t>
                </a:r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9" name="矩形 1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4170" y="3356992"/>
                <a:ext cx="518310" cy="369332"/>
              </a:xfrm>
              <a:prstGeom prst="rect">
                <a:avLst/>
              </a:prstGeom>
              <a:blipFill>
                <a:blip r:embed="rId1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连接符 120"/>
          <p:cNvCxnSpPr/>
          <p:nvPr/>
        </p:nvCxnSpPr>
        <p:spPr>
          <a:xfrm>
            <a:off x="4572000" y="2780928"/>
            <a:ext cx="0" cy="3816424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436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节流阀</a:t>
            </a:r>
          </a:p>
        </p:txBody>
      </p:sp>
      <p:sp>
        <p:nvSpPr>
          <p:cNvPr id="4" name="矩形 3"/>
          <p:cNvSpPr/>
          <p:nvPr/>
        </p:nvSpPr>
        <p:spPr>
          <a:xfrm>
            <a:off x="251520" y="666562"/>
            <a:ext cx="712879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电液比例节流阀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阀芯位移与输入信号成正比，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无压力补偿阀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流量受负载压力和系统压力影响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0EBBE6-1951-4F9A-A572-C38628F8F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774" b="8899"/>
          <a:stretch/>
        </p:blipFill>
        <p:spPr>
          <a:xfrm>
            <a:off x="107504" y="2924944"/>
            <a:ext cx="3483178" cy="3744416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E56813CA-8759-4279-A13A-019375114A96}"/>
              </a:ext>
            </a:extLst>
          </p:cNvPr>
          <p:cNvSpPr txBox="1">
            <a:spLocks/>
          </p:cNvSpPr>
          <p:nvPr/>
        </p:nvSpPr>
        <p:spPr bwMode="auto">
          <a:xfrm>
            <a:off x="1763688" y="2669906"/>
            <a:ext cx="2024194" cy="77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手动调节</a:t>
            </a:r>
            <a:r>
              <a:rPr lang="en-US" altLang="zh-CN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zh-CN" altLang="en-US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电比例电磁铁调节</a:t>
            </a:r>
            <a:endParaRPr lang="zh-CN" altLang="en-US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C03D260-F423-4E3B-924C-9C72BB4D4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8" t="5284" r="53429" b="52138"/>
          <a:stretch/>
        </p:blipFill>
        <p:spPr>
          <a:xfrm>
            <a:off x="3682272" y="3141448"/>
            <a:ext cx="1496773" cy="1989684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2267744" y="3717032"/>
            <a:ext cx="122413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251520" y="2996952"/>
            <a:ext cx="1512168" cy="1728192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473F71A-269B-45AC-B2A2-17EEC4A94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5834" y="2901221"/>
            <a:ext cx="3756103" cy="2952328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E56813CA-8759-4279-A13A-019375114A96}"/>
              </a:ext>
            </a:extLst>
          </p:cNvPr>
          <p:cNvSpPr txBox="1">
            <a:spLocks/>
          </p:cNvSpPr>
          <p:nvPr/>
        </p:nvSpPr>
        <p:spPr bwMode="auto">
          <a:xfrm>
            <a:off x="8016736" y="3089143"/>
            <a:ext cx="1163776" cy="7719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8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电比例节流阀</a:t>
            </a:r>
            <a:endParaRPr lang="zh-CN" altLang="en-US" sz="18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56813CA-8759-4279-A13A-019375114A96}"/>
              </a:ext>
            </a:extLst>
          </p:cNvPr>
          <p:cNvSpPr txBox="1">
            <a:spLocks/>
          </p:cNvSpPr>
          <p:nvPr/>
        </p:nvSpPr>
        <p:spPr bwMode="auto">
          <a:xfrm>
            <a:off x="8016736" y="4581128"/>
            <a:ext cx="1163776" cy="7719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8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电比例调速阀</a:t>
            </a:r>
            <a:endParaRPr lang="zh-CN" altLang="en-US" sz="18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E56813CA-8759-4279-A13A-019375114A96}"/>
              </a:ext>
            </a:extLst>
          </p:cNvPr>
          <p:cNvSpPr txBox="1">
            <a:spLocks/>
          </p:cNvSpPr>
          <p:nvPr/>
        </p:nvSpPr>
        <p:spPr bwMode="auto">
          <a:xfrm>
            <a:off x="6006336" y="5801724"/>
            <a:ext cx="2592288" cy="7719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流量特性曲线</a:t>
            </a:r>
            <a:endParaRPr lang="zh-CN" altLang="en-US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6830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节流阀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9A5664D-9E29-4B33-85F1-A6AE09A1FF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24" y="821244"/>
            <a:ext cx="3226320" cy="5683452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E56813CA-8759-4279-A13A-019375114A96}"/>
              </a:ext>
            </a:extLst>
          </p:cNvPr>
          <p:cNvSpPr txBox="1">
            <a:spLocks/>
          </p:cNvSpPr>
          <p:nvPr/>
        </p:nvSpPr>
        <p:spPr bwMode="auto">
          <a:xfrm>
            <a:off x="302303" y="6453384"/>
            <a:ext cx="3522483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力士乐</a:t>
            </a:r>
            <a:r>
              <a:rPr lang="en-US" altLang="zh-CN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2WFCE</a:t>
            </a: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比例节流阀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D14C31-AD03-4E97-BF2B-57C8762E3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821244"/>
            <a:ext cx="1929071" cy="11675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38F354F-0B4F-42AA-8C70-E81BC04F70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928" y="2842528"/>
            <a:ext cx="5220072" cy="30795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BEA4906-4881-48E9-B879-84E0FE739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4208" y="6000306"/>
            <a:ext cx="2524954" cy="799569"/>
          </a:xfrm>
          <a:prstGeom prst="rect">
            <a:avLst/>
          </a:prstGeom>
        </p:spPr>
      </p:pic>
      <p:pic>
        <p:nvPicPr>
          <p:cNvPr id="1026" name="Picture 2" descr="https://dc-us.resource.bosch.com/media/us/products_13/product_groups_1/goto_products/goto_hydraulics_2/proportional_valves/2wfce_1x/images_662/2WFCE-1X_header_w734.jpg">
            <a:extLst>
              <a:ext uri="{FF2B5EF4-FFF2-40B4-BE49-F238E27FC236}">
                <a16:creationId xmlns:a16="http://schemas.microsoft.com/office/drawing/2014/main" id="{5AEA7ACA-E564-4739-973C-110CED007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01" r="45880"/>
          <a:stretch/>
        </p:blipFill>
        <p:spPr bwMode="auto">
          <a:xfrm>
            <a:off x="6729903" y="625868"/>
            <a:ext cx="1876882" cy="2461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222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调速阀</a:t>
            </a:r>
          </a:p>
        </p:txBody>
      </p:sp>
      <p:sp>
        <p:nvSpPr>
          <p:cNvPr id="3" name="矩形 2"/>
          <p:cNvSpPr/>
          <p:nvPr/>
        </p:nvSpPr>
        <p:spPr>
          <a:xfrm>
            <a:off x="132329" y="692696"/>
            <a:ext cx="89041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电液比例调速阀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电液比例节流阀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压力补偿阀（定差减压阀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定差溢流阀）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阀芯位移与输入信号成正比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压力补偿阀：保证阀口前后压差为定值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流量不受负载压力和系统压力影响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051720" y="5754532"/>
            <a:ext cx="136815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8AC13BE4-8906-4EE1-927A-CAA62CC200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587" r="49077" b="35749"/>
          <a:stretch/>
        </p:blipFill>
        <p:spPr>
          <a:xfrm>
            <a:off x="315745" y="3015395"/>
            <a:ext cx="3608183" cy="263438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043608" y="5144698"/>
            <a:ext cx="864096" cy="773158"/>
          </a:xfrm>
          <a:prstGeom prst="rect">
            <a:avLst/>
          </a:prstGeom>
          <a:noFill/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E56813CA-8759-4279-A13A-019375114A96}"/>
              </a:ext>
            </a:extLst>
          </p:cNvPr>
          <p:cNvSpPr txBox="1">
            <a:spLocks/>
          </p:cNvSpPr>
          <p:nvPr/>
        </p:nvSpPr>
        <p:spPr bwMode="auto">
          <a:xfrm>
            <a:off x="1876834" y="5968980"/>
            <a:ext cx="2016224" cy="7731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手动调节</a:t>
            </a:r>
            <a:r>
              <a:rPr lang="en-US" altLang="zh-CN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-&gt;</a:t>
            </a:r>
            <a:r>
              <a:rPr lang="zh-CN" altLang="en-US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电比例电磁铁调节</a:t>
            </a:r>
            <a:endParaRPr lang="zh-CN" altLang="en-US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C03D260-F423-4E3B-924C-9C72BB4D4E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198" t="5284" r="53429" b="52138"/>
          <a:stretch/>
        </p:blipFill>
        <p:spPr>
          <a:xfrm>
            <a:off x="3779912" y="4953919"/>
            <a:ext cx="1432377" cy="19040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473F71A-269B-45AC-B2A2-17EEC4A94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8064" y="2901221"/>
            <a:ext cx="3756103" cy="2952328"/>
          </a:xfrm>
          <a:prstGeom prst="rect">
            <a:avLst/>
          </a:prstGeom>
        </p:spPr>
      </p:pic>
      <p:sp>
        <p:nvSpPr>
          <p:cNvPr id="19" name="Rectangle 2">
            <a:extLst>
              <a:ext uri="{FF2B5EF4-FFF2-40B4-BE49-F238E27FC236}">
                <a16:creationId xmlns:a16="http://schemas.microsoft.com/office/drawing/2014/main" id="{E56813CA-8759-4279-A13A-019375114A96}"/>
              </a:ext>
            </a:extLst>
          </p:cNvPr>
          <p:cNvSpPr txBox="1">
            <a:spLocks/>
          </p:cNvSpPr>
          <p:nvPr/>
        </p:nvSpPr>
        <p:spPr bwMode="auto">
          <a:xfrm>
            <a:off x="7858966" y="3089143"/>
            <a:ext cx="1163776" cy="7719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8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电比例节流阀</a:t>
            </a:r>
            <a:endParaRPr lang="zh-CN" altLang="en-US" sz="18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E56813CA-8759-4279-A13A-019375114A96}"/>
              </a:ext>
            </a:extLst>
          </p:cNvPr>
          <p:cNvSpPr txBox="1">
            <a:spLocks/>
          </p:cNvSpPr>
          <p:nvPr/>
        </p:nvSpPr>
        <p:spPr bwMode="auto">
          <a:xfrm>
            <a:off x="7858966" y="4581128"/>
            <a:ext cx="1163776" cy="7719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18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电比例调速阀</a:t>
            </a:r>
            <a:endParaRPr lang="zh-CN" altLang="en-US" sz="18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56813CA-8759-4279-A13A-019375114A96}"/>
              </a:ext>
            </a:extLst>
          </p:cNvPr>
          <p:cNvSpPr txBox="1">
            <a:spLocks/>
          </p:cNvSpPr>
          <p:nvPr/>
        </p:nvSpPr>
        <p:spPr bwMode="auto">
          <a:xfrm>
            <a:off x="5848566" y="5801724"/>
            <a:ext cx="2592288" cy="7719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0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流量特性曲线</a:t>
            </a:r>
            <a:endParaRPr lang="zh-CN" altLang="en-US" sz="2000" kern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5992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调速阀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B3D1A1-3107-494E-B2E8-C9760F9EB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0032" y="522786"/>
            <a:ext cx="3888432" cy="631515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8E7EA7-7CE2-4D43-A18B-ACEA3485C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344" y="461877"/>
            <a:ext cx="1472272" cy="16883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E5F27EC-5D9B-4578-930C-A372EE90CE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196"/>
          <a:stretch/>
        </p:blipFill>
        <p:spPr>
          <a:xfrm>
            <a:off x="1369565" y="1579919"/>
            <a:ext cx="3522483" cy="4160320"/>
          </a:xfrm>
          <a:prstGeom prst="rect">
            <a:avLst/>
          </a:prstGeom>
        </p:spPr>
      </p:pic>
      <p:pic>
        <p:nvPicPr>
          <p:cNvPr id="14" name="Picture 2" descr="https://www.boschrexroth.com/ics/cat/content/assets/Online/im/IH_HAD6139_99_17R_20161124_111200.big.jpg">
            <a:extLst>
              <a:ext uri="{FF2B5EF4-FFF2-40B4-BE49-F238E27FC236}">
                <a16:creationId xmlns:a16="http://schemas.microsoft.com/office/drawing/2014/main" id="{7B370472-B5B9-4A96-8E83-73FE322FD6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18"/>
          <a:stretch/>
        </p:blipFill>
        <p:spPr bwMode="auto">
          <a:xfrm>
            <a:off x="174407" y="1973721"/>
            <a:ext cx="1301249" cy="3372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0A87650E-01F2-4968-A2A1-3C2240CF9678}"/>
              </a:ext>
            </a:extLst>
          </p:cNvPr>
          <p:cNvSpPr txBox="1">
            <a:spLocks/>
          </p:cNvSpPr>
          <p:nvPr/>
        </p:nvSpPr>
        <p:spPr bwMode="auto">
          <a:xfrm>
            <a:off x="696287" y="5874426"/>
            <a:ext cx="3522483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力士乐</a:t>
            </a:r>
            <a:r>
              <a:rPr lang="en-US" altLang="zh-CN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2FRE</a:t>
            </a:r>
            <a:r>
              <a:rPr lang="zh-CN" altLang="en-US" sz="20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比例调速阀</a:t>
            </a:r>
          </a:p>
        </p:txBody>
      </p:sp>
    </p:spTree>
    <p:extLst>
      <p:ext uri="{BB962C8B-B14F-4D97-AF65-F5344CB8AC3E}">
        <p14:creationId xmlns:p14="http://schemas.microsoft.com/office/powerpoint/2010/main" val="275525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方向阀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79512" y="792499"/>
            <a:ext cx="8820472" cy="2132445"/>
          </a:xfrm>
        </p:spPr>
        <p:txBody>
          <a:bodyPr/>
          <a:lstStyle/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阀：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换向阀</a:t>
            </a:r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电比例流量阀</a:t>
            </a:r>
            <a:endParaRPr lang="en-US" altLang="zh-CN" sz="2400" dirty="0" smtClean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既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能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调节流量方向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，又能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调节流量大小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动式和先导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开环控制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芯位移反馈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闭环控制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804133-15DD-4194-86F2-4ABB70E3D7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4" y="3065988"/>
            <a:ext cx="5233750" cy="301660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60D95EFA-0D3F-459E-ADD4-D902F1F38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854" y="2852936"/>
            <a:ext cx="4127226" cy="3016601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1B3E6235-A205-4493-B748-50516503D266}"/>
              </a:ext>
            </a:extLst>
          </p:cNvPr>
          <p:cNvSpPr txBox="1">
            <a:spLocks/>
          </p:cNvSpPr>
          <p:nvPr/>
        </p:nvSpPr>
        <p:spPr bwMode="auto">
          <a:xfrm>
            <a:off x="5198225" y="6054944"/>
            <a:ext cx="3522483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先导</a:t>
            </a:r>
            <a:r>
              <a:rPr lang="zh-CN" altLang="en-US" sz="24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式电比例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方向阀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CB2C2E00-C705-4724-8FDE-D36C614EF9BA}"/>
              </a:ext>
            </a:extLst>
          </p:cNvPr>
          <p:cNvSpPr txBox="1">
            <a:spLocks/>
          </p:cNvSpPr>
          <p:nvPr/>
        </p:nvSpPr>
        <p:spPr bwMode="auto">
          <a:xfrm>
            <a:off x="611560" y="6054945"/>
            <a:ext cx="3522483" cy="41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defRPr/>
            </a:pP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直控</a:t>
            </a:r>
            <a:r>
              <a:rPr lang="zh-CN" altLang="en-US" sz="24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</a:t>
            </a:r>
            <a:r>
              <a:rPr lang="zh-CN" altLang="en-US" sz="2400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比例</a:t>
            </a:r>
            <a:r>
              <a:rPr lang="zh-CN" altLang="en-US" sz="2400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方向阀</a:t>
            </a:r>
          </a:p>
        </p:txBody>
      </p:sp>
    </p:spTree>
    <p:extLst>
      <p:ext uri="{BB962C8B-B14F-4D97-AF65-F5344CB8AC3E}">
        <p14:creationId xmlns:p14="http://schemas.microsoft.com/office/powerpoint/2010/main" val="147097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方向阀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37FE9B-9CAD-45EC-9CD4-CCC86F696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0" r="3093" b="20264"/>
          <a:stretch/>
        </p:blipFill>
        <p:spPr>
          <a:xfrm>
            <a:off x="0" y="2599842"/>
            <a:ext cx="6480720" cy="430604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867B2B9-D0F9-4FE1-B3BA-BC690F4EAA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23" t="78203" r="21847"/>
          <a:stretch/>
        </p:blipFill>
        <p:spPr>
          <a:xfrm>
            <a:off x="6175038" y="2292622"/>
            <a:ext cx="2968962" cy="117233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1AE3DA7-7B93-4F74-A355-CDBDAA756B86}"/>
              </a:ext>
            </a:extLst>
          </p:cNvPr>
          <p:cNvSpPr/>
          <p:nvPr/>
        </p:nvSpPr>
        <p:spPr>
          <a:xfrm>
            <a:off x="6718902" y="3789040"/>
            <a:ext cx="27274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比例电磁铁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先导阀阀体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先导阀阀芯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左固定阻尼孔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反馈活塞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主阀阀体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主阀阀芯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弹簧座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主阀对中弹簧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30F571-7A8A-4AF6-B8E0-667E3F49EC5C}"/>
              </a:ext>
            </a:extLst>
          </p:cNvPr>
          <p:cNvSpPr/>
          <p:nvPr/>
        </p:nvSpPr>
        <p:spPr>
          <a:xfrm>
            <a:off x="179512" y="645049"/>
            <a:ext cx="3877985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先导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式电比例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B8BD90E-358F-4B43-9008-ABDB259AF4DD}"/>
              </a:ext>
            </a:extLst>
          </p:cNvPr>
          <p:cNvSpPr/>
          <p:nvPr/>
        </p:nvSpPr>
        <p:spPr>
          <a:xfrm>
            <a:off x="340233" y="1210268"/>
            <a:ext cx="45320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电磁铁控制先导阀压力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力与主阀阀芯位移成正比</a:t>
            </a:r>
          </a:p>
        </p:txBody>
      </p:sp>
    </p:spTree>
    <p:extLst>
      <p:ext uri="{BB962C8B-B14F-4D97-AF65-F5344CB8AC3E}">
        <p14:creationId xmlns:p14="http://schemas.microsoft.com/office/powerpoint/2010/main" val="989848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方向阀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2" y="1465825"/>
            <a:ext cx="4879046" cy="32584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3075" y="4869160"/>
            <a:ext cx="4824536" cy="1836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84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Parker D1FP E50M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高频响比例方向阀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ts val="384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最大工作压力：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350bar</a:t>
            </a:r>
          </a:p>
          <a:p>
            <a:pPr algn="ctr">
              <a:spcBef>
                <a:spcPts val="384"/>
              </a:spcBef>
            </a:pP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额定流量（单边压降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35bar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40L/min</a:t>
            </a:r>
          </a:p>
          <a:p>
            <a:pPr algn="ctr">
              <a:spcBef>
                <a:spcPts val="384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阶跃响应时间（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3.5ms</a:t>
            </a:r>
          </a:p>
          <a:p>
            <a:pPr algn="ctr">
              <a:spcBef>
                <a:spcPts val="384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频率响应（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±5%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350Hz</a:t>
            </a: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294550"/>
            <a:ext cx="3912822" cy="458272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114963" y="5898758"/>
            <a:ext cx="36909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84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不同控制信号下的流量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压力特性曲线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6156176" y="3789040"/>
            <a:ext cx="0" cy="1656184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/>
          <p:cNvSpPr/>
          <p:nvPr/>
        </p:nvSpPr>
        <p:spPr>
          <a:xfrm>
            <a:off x="6084168" y="3717032"/>
            <a:ext cx="144016" cy="14401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cxnSpLocks/>
            <a:stCxn id="14" idx="3"/>
          </p:cNvCxnSpPr>
          <p:nvPr/>
        </p:nvCxnSpPr>
        <p:spPr>
          <a:xfrm flipH="1">
            <a:off x="4572000" y="3839957"/>
            <a:ext cx="1533259" cy="1723493"/>
          </a:xfrm>
          <a:prstGeom prst="line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588CD961-927F-45AE-B3B3-F08BA9928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748"/>
            <a:ext cx="2302607" cy="1981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647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4632"/>
            <a:ext cx="6476256" cy="620688"/>
          </a:xfrm>
        </p:spPr>
        <p:txBody>
          <a:bodyPr/>
          <a:lstStyle/>
          <a:p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 bwMode="auto">
          <a:xfrm>
            <a:off x="539552" y="980728"/>
            <a:ext cx="5813147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电液比例阀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比例压力阀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比例流量阀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比例方向阀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数字阀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叠装阀和插装阀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186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电液比例阀优缺点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A58F458-2A7E-47E9-9586-666CF2D23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640748"/>
            <a:ext cx="8352928" cy="1224136"/>
          </a:xfrm>
        </p:spPr>
        <p:txBody>
          <a:bodyPr/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简单，制造精度要求和价格比伺服阀低，抗污染性好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0D91F875-1D16-4AAA-B0DF-4DAC9BC65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72240"/>
              </p:ext>
            </p:extLst>
          </p:nvPr>
        </p:nvGraphicFramePr>
        <p:xfrm>
          <a:off x="107504" y="1340768"/>
          <a:ext cx="8892480" cy="5349942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334698">
                  <a:extLst>
                    <a:ext uri="{9D8B030D-6E8A-4147-A177-3AD203B41FA5}">
                      <a16:colId xmlns:a16="http://schemas.microsoft.com/office/drawing/2014/main" val="2165829214"/>
                    </a:ext>
                  </a:extLst>
                </a:gridCol>
                <a:gridCol w="3741098">
                  <a:extLst>
                    <a:ext uri="{9D8B030D-6E8A-4147-A177-3AD203B41FA5}">
                      <a16:colId xmlns:a16="http://schemas.microsoft.com/office/drawing/2014/main" val="1322939713"/>
                    </a:ext>
                  </a:extLst>
                </a:gridCol>
                <a:gridCol w="3816684">
                  <a:extLst>
                    <a:ext uri="{9D8B030D-6E8A-4147-A177-3AD203B41FA5}">
                      <a16:colId xmlns:a16="http://schemas.microsoft.com/office/drawing/2014/main" val="459580201"/>
                    </a:ext>
                  </a:extLst>
                </a:gridCol>
              </a:tblGrid>
              <a:tr h="421718">
                <a:tc>
                  <a:txBody>
                    <a:bodyPr/>
                    <a:lstStyle/>
                    <a:p>
                      <a:pPr algn="ctr"/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电液比例阀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电液伺服阀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602113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压力、流量、方向控制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多为四通，同时控制方向和流量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750412"/>
                  </a:ext>
                </a:extLst>
              </a:tr>
              <a:tr h="4475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位移转换器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功率较大的比例电磁铁（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50W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直接驱动阀芯或压缩弹簧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功率较小的力矩马达（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0.1-0.3W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带动喷嘴挡板或射流管放大管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先导输出功率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100W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8277286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过滤精度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低，无特殊要求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高，要求进口过滤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7349396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线性度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低压降（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0.8MPa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）工作，通过较大流量时影响线性度（饱和）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高压降（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7MPa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）下工作，阀体内阻力对线性度影响不大</a:t>
                      </a:r>
                      <a:endParaRPr lang="zh-CN" altLang="en-US" sz="1800" dirty="0">
                        <a:solidFill>
                          <a:srgbClr val="0070C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4194904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遮盖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20% 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一般精度，可以互换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 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极高精度，单件配作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771786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响应时间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相对较慢，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8-60ms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快，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2-10ms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2993548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频率响应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一般，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10-150Hz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高频响，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100-500Hz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226903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电子控制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比例放大器与阀一起供应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电子电路专门设计，包括整个闭环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405368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应用领域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执行元件开环或闭环控制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执行元件闭环控制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861332"/>
                  </a:ext>
                </a:extLst>
              </a:tr>
              <a:tr h="4217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普通阀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3-6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倍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普通阀</a:t>
                      </a: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倍以上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8024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9979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电液数字阀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836711"/>
            <a:ext cx="8568952" cy="2093427"/>
          </a:xfrm>
        </p:spPr>
        <p:txBody>
          <a:bodyPr/>
          <a:lstStyle/>
          <a:p>
            <a:pPr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数字信号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直接控制阀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，直接与计算机接口，不需数模转换器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结构简单、工艺性好、制造成本低、抗污染能力强、重复性好、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工作稳定可靠、功耗小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5000"/>
              </a:lnSpc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部分取代比例阀或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伺服阀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7AAC30-1E85-4490-BABE-EF690A450800}"/>
              </a:ext>
            </a:extLst>
          </p:cNvPr>
          <p:cNvSpPr/>
          <p:nvPr/>
        </p:nvSpPr>
        <p:spPr>
          <a:xfrm>
            <a:off x="2143326" y="3212976"/>
            <a:ext cx="59879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步进电机直驱式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力矩马达和球阀组成高速开关数字阀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25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锥阀型高速开关阀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E705BF34-3CFD-4A2F-92F4-BF14396D3CC4}"/>
              </a:ext>
            </a:extLst>
          </p:cNvPr>
          <p:cNvSpPr/>
          <p:nvPr/>
        </p:nvSpPr>
        <p:spPr>
          <a:xfrm>
            <a:off x="2143326" y="3452099"/>
            <a:ext cx="421585" cy="999083"/>
          </a:xfrm>
          <a:prstGeom prst="leftBrac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C3E65C-D971-4419-A023-192233A5874D}"/>
              </a:ext>
            </a:extLst>
          </p:cNvPr>
          <p:cNvSpPr/>
          <p:nvPr/>
        </p:nvSpPr>
        <p:spPr>
          <a:xfrm>
            <a:off x="2288747" y="5077633"/>
            <a:ext cx="56631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脉数调制（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PNM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增量控制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脉宽调制（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）控制</a:t>
            </a:r>
            <a:endParaRPr lang="zh-CN" altLang="en-US" sz="2400" dirty="0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DBEC4A92-46C9-467A-B4A4-C978867CA451}"/>
              </a:ext>
            </a:extLst>
          </p:cNvPr>
          <p:cNvSpPr/>
          <p:nvPr/>
        </p:nvSpPr>
        <p:spPr>
          <a:xfrm>
            <a:off x="2609858" y="5295484"/>
            <a:ext cx="421585" cy="579963"/>
          </a:xfrm>
          <a:prstGeom prst="leftBrace">
            <a:avLst/>
          </a:prstGeom>
          <a:ln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D7AAC30-1E85-4490-BABE-EF690A450800}"/>
              </a:ext>
            </a:extLst>
          </p:cNvPr>
          <p:cNvSpPr/>
          <p:nvPr/>
        </p:nvSpPr>
        <p:spPr>
          <a:xfrm>
            <a:off x="716143" y="3646712"/>
            <a:ext cx="144016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25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7AAC30-1E85-4490-BABE-EF690A450800}"/>
              </a:ext>
            </a:extLst>
          </p:cNvPr>
          <p:cNvSpPr/>
          <p:nvPr/>
        </p:nvSpPr>
        <p:spPr>
          <a:xfrm>
            <a:off x="722675" y="5281044"/>
            <a:ext cx="201622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just">
              <a:lnSpc>
                <a:spcPct val="125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810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电液数字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阀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647551"/>
            <a:ext cx="6512564" cy="2048694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步进电机直接驱动的数字流量阀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步进电动机转动，通过滚珠丝杠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带动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开环控制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，带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零位位移传感器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112100" y="4161754"/>
            <a:ext cx="7564356" cy="563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buNone/>
            </a:pPr>
            <a:endParaRPr lang="en-US" altLang="zh-CN" sz="24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60000">
            <a:off x="207261" y="2830075"/>
            <a:ext cx="7203891" cy="3024336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014388" y="5701019"/>
            <a:ext cx="4861867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步进电机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直接驱动的数字流量阀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964653" y="6133067"/>
            <a:ext cx="4883516" cy="680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阀套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连接杆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零位位移传感器 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步进电动机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滚珠丝杠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节流阀阀芯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49" t="15206" r="22675" b="21604"/>
          <a:stretch/>
        </p:blipFill>
        <p:spPr>
          <a:xfrm>
            <a:off x="6496230" y="1328304"/>
            <a:ext cx="2647770" cy="2286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6368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-16477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电液数字阀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09" y="705841"/>
            <a:ext cx="8394615" cy="778569"/>
          </a:xfrm>
        </p:spPr>
        <p:txBody>
          <a:bodyPr/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力矩马达和球阀组成的高速开关型数字阀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920009" y="6425952"/>
            <a:ext cx="3876559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球阀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型二位三通高速开关阀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000">
            <a:off x="351316" y="1341054"/>
            <a:ext cx="4231396" cy="506678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00484DC-698F-4B50-8DB7-85D3505F89B7}"/>
              </a:ext>
            </a:extLst>
          </p:cNvPr>
          <p:cNvSpPr/>
          <p:nvPr/>
        </p:nvSpPr>
        <p:spPr>
          <a:xfrm>
            <a:off x="4492732" y="1772816"/>
            <a:ext cx="4399748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线圈通电时，衔铁针偏转使先导级球阀开启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流量小，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1.2L/min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，工作压力可达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20MPa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，最短切换时间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0.8ms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8331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3648" y="-16477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电液数字阀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7076E5-2C00-40B2-A6AB-CFB8E8208DF7}"/>
              </a:ext>
            </a:extLst>
          </p:cNvPr>
          <p:cNvSpPr txBox="1">
            <a:spLocks/>
          </p:cNvSpPr>
          <p:nvPr/>
        </p:nvSpPr>
        <p:spPr bwMode="auto">
          <a:xfrm>
            <a:off x="224244" y="620688"/>
            <a:ext cx="8424935" cy="63003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锥阀型高速开关电磁阀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42BB98F-A64E-4EC6-800D-F98A9C91D077}"/>
              </a:ext>
            </a:extLst>
          </p:cNvPr>
          <p:cNvSpPr txBox="1">
            <a:spLocks/>
          </p:cNvSpPr>
          <p:nvPr/>
        </p:nvSpPr>
        <p:spPr bwMode="auto">
          <a:xfrm>
            <a:off x="-9090" y="6083118"/>
            <a:ext cx="602574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锥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阀型高速开关电磁阀（二位二通，常闭）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7CE83DC-D7C8-4907-8BF0-D132AB57CCB2}"/>
              </a:ext>
            </a:extLst>
          </p:cNvPr>
          <p:cNvSpPr txBox="1">
            <a:spLocks/>
          </p:cNvSpPr>
          <p:nvPr/>
        </p:nvSpPr>
        <p:spPr bwMode="auto">
          <a:xfrm>
            <a:off x="515667" y="6493073"/>
            <a:ext cx="4680520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阀芯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铁心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固定元件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线圈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弹簧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896B47C-9DF6-49AD-A3C5-58C9DA103C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b="2843"/>
          <a:stretch/>
        </p:blipFill>
        <p:spPr>
          <a:xfrm rot="60000">
            <a:off x="860901" y="1304332"/>
            <a:ext cx="3128435" cy="4725179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216D424-7725-48E9-8120-4094487D9B87}"/>
              </a:ext>
            </a:extLst>
          </p:cNvPr>
          <p:cNvSpPr/>
          <p:nvPr/>
        </p:nvSpPr>
        <p:spPr>
          <a:xfrm>
            <a:off x="4030330" y="1950526"/>
            <a:ext cx="4618849" cy="2936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线圈通电时，铁心被吸引带动阀芯，使阀开启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油液由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口流入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动作时间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3ms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，额定流量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12L/min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5918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电液数字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阀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764703"/>
            <a:ext cx="7704856" cy="936105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(PNM)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2706361" y="6147657"/>
            <a:ext cx="3981669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增量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式数字阀控制电液系统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C4DAE460-1E9E-4918-ACE6-0FBF045A6EBD}"/>
              </a:ext>
            </a:extLst>
          </p:cNvPr>
          <p:cNvGrpSpPr/>
          <p:nvPr/>
        </p:nvGrpSpPr>
        <p:grpSpPr>
          <a:xfrm>
            <a:off x="366987" y="2780928"/>
            <a:ext cx="8629298" cy="2978444"/>
            <a:chOff x="359939" y="2264892"/>
            <a:chExt cx="8629298" cy="2978444"/>
          </a:xfrm>
        </p:grpSpPr>
        <p:sp>
          <p:nvSpPr>
            <p:cNvPr id="5" name="矩形 4"/>
            <p:cNvSpPr/>
            <p:nvPr/>
          </p:nvSpPr>
          <p:spPr>
            <a:xfrm>
              <a:off x="359939" y="3234149"/>
              <a:ext cx="1008112" cy="63212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计算机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1660269" y="3230992"/>
              <a:ext cx="792088" cy="638442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驱动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电源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2987081" y="3234149"/>
              <a:ext cx="900100" cy="63212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步进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电动机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332985" y="3234149"/>
              <a:ext cx="925660" cy="63212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机械式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转换器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618685" y="3234149"/>
              <a:ext cx="951286" cy="63212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液压阀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7036539" y="3234149"/>
              <a:ext cx="1364892" cy="63212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液压执行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机构及负载</a:t>
              </a:r>
            </a:p>
          </p:txBody>
        </p:sp>
        <p:sp>
          <p:nvSpPr>
            <p:cNvPr id="15" name="矩形 14"/>
            <p:cNvSpPr/>
            <p:nvPr/>
          </p:nvSpPr>
          <p:spPr>
            <a:xfrm>
              <a:off x="3729063" y="4611208"/>
              <a:ext cx="951286" cy="632128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传感器</a:t>
              </a:r>
            </a:p>
          </p:txBody>
        </p:sp>
        <p:cxnSp>
          <p:nvCxnSpPr>
            <p:cNvPr id="16" name="直接箭头连接符 15"/>
            <p:cNvCxnSpPr/>
            <p:nvPr/>
          </p:nvCxnSpPr>
          <p:spPr>
            <a:xfrm>
              <a:off x="1368051" y="3550213"/>
              <a:ext cx="29221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endCxn id="11" idx="1"/>
            </p:cNvCxnSpPr>
            <p:nvPr/>
          </p:nvCxnSpPr>
          <p:spPr>
            <a:xfrm>
              <a:off x="2486938" y="3550213"/>
              <a:ext cx="50014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stCxn id="11" idx="3"/>
            </p:cNvCxnSpPr>
            <p:nvPr/>
          </p:nvCxnSpPr>
          <p:spPr>
            <a:xfrm>
              <a:off x="3887181" y="3550213"/>
              <a:ext cx="48038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>
              <a:off x="5258645" y="3550213"/>
              <a:ext cx="36004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3" idx="3"/>
              <a:endCxn id="14" idx="1"/>
            </p:cNvCxnSpPr>
            <p:nvPr/>
          </p:nvCxnSpPr>
          <p:spPr>
            <a:xfrm>
              <a:off x="6569971" y="3550213"/>
              <a:ext cx="4665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4" idx="3"/>
            </p:cNvCxnSpPr>
            <p:nvPr/>
          </p:nvCxnSpPr>
          <p:spPr>
            <a:xfrm>
              <a:off x="8401431" y="3550213"/>
              <a:ext cx="58780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8401093" y="2629667"/>
              <a:ext cx="4569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被控量</a:t>
              </a:r>
            </a:p>
          </p:txBody>
        </p:sp>
        <p:cxnSp>
          <p:nvCxnSpPr>
            <p:cNvPr id="30" name="肘形连接符 29"/>
            <p:cNvCxnSpPr>
              <a:stCxn id="28" idx="2"/>
              <a:endCxn id="15" idx="3"/>
            </p:cNvCxnSpPr>
            <p:nvPr/>
          </p:nvCxnSpPr>
          <p:spPr>
            <a:xfrm rot="5400000">
              <a:off x="5967822" y="2265525"/>
              <a:ext cx="1374275" cy="3949219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4" name="肘形连接符 33"/>
            <p:cNvCxnSpPr>
              <a:stCxn id="15" idx="1"/>
              <a:endCxn id="5" idx="2"/>
            </p:cNvCxnSpPr>
            <p:nvPr/>
          </p:nvCxnSpPr>
          <p:spPr>
            <a:xfrm rot="10800000">
              <a:off x="863995" y="3866278"/>
              <a:ext cx="2865068" cy="1060995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" name="文本框 35"/>
            <p:cNvSpPr txBox="1"/>
            <p:nvPr/>
          </p:nvSpPr>
          <p:spPr>
            <a:xfrm>
              <a:off x="2500646" y="2374406"/>
              <a:ext cx="58068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脉冲序列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5191843" y="3146048"/>
                  <a:ext cx="4936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1843" y="3146048"/>
                  <a:ext cx="493644" cy="369332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3852972" y="3183093"/>
                  <a:ext cx="4936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2972" y="3183093"/>
                  <a:ext cx="493644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6491337" y="3128347"/>
                  <a:ext cx="493644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oMath>
                    </m:oMathPara>
                  </a14:m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1337" y="3128347"/>
                  <a:ext cx="493644" cy="369332"/>
                </a:xfrm>
                <a:prstGeom prst="rect">
                  <a:avLst/>
                </a:prstGeom>
                <a:blipFill>
                  <a:blip r:embed="rId4"/>
                  <a:stretch>
                    <a:fillRect b="-81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4" name="圆角矩形 43"/>
            <p:cNvSpPr/>
            <p:nvPr/>
          </p:nvSpPr>
          <p:spPr>
            <a:xfrm>
              <a:off x="2901686" y="2793474"/>
              <a:ext cx="4003659" cy="1429449"/>
            </a:xfrm>
            <a:prstGeom prst="roundRect">
              <a:avLst>
                <a:gd name="adj" fmla="val 8516"/>
              </a:avLst>
            </a:prstGeom>
            <a:noFill/>
            <a:ln w="34925">
              <a:solidFill>
                <a:schemeClr val="accent1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342900" indent="-342900" algn="just" eaLnBrk="0" hangingPunct="0">
                <a:lnSpc>
                  <a:spcPct val="150000"/>
                </a:lnSpc>
                <a:spcBef>
                  <a:spcPct val="20000"/>
                </a:spcBef>
                <a:buFont typeface="Wingdings" panose="05000000000000000000" pitchFamily="2" charset="2"/>
                <a:buChar char="q"/>
              </a:pPr>
              <a:endPara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703142" y="2264892"/>
              <a:ext cx="2377574" cy="5810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 eaLnBrk="0" hangingPunct="0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增量式数字阀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27AA2C64-7F88-4924-A4A8-0BE0EABF2C5D}"/>
              </a:ext>
            </a:extLst>
          </p:cNvPr>
          <p:cNvSpPr/>
          <p:nvPr/>
        </p:nvSpPr>
        <p:spPr>
          <a:xfrm>
            <a:off x="372192" y="1345101"/>
            <a:ext cx="679209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调整每个周期的脉冲数从而达到需要的幅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经驱动电源放大后驱动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步进电动机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0783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电液数字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阀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469" y="764703"/>
            <a:ext cx="7704856" cy="93610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脉宽调制式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(PWM)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1475656" y="6409915"/>
            <a:ext cx="6472669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脉宽调制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）式数字阀控制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电液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0522" y="4535402"/>
            <a:ext cx="1368152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计算机系统</a:t>
            </a:r>
          </a:p>
        </p:txBody>
      </p:sp>
      <p:sp>
        <p:nvSpPr>
          <p:cNvPr id="14" name="矩形 13"/>
          <p:cNvSpPr/>
          <p:nvPr/>
        </p:nvSpPr>
        <p:spPr>
          <a:xfrm>
            <a:off x="6444208" y="4000276"/>
            <a:ext cx="1957223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高速开关数字阀及执行元件</a:t>
            </a:r>
          </a:p>
        </p:txBody>
      </p:sp>
      <p:sp>
        <p:nvSpPr>
          <p:cNvPr id="15" name="矩形 14"/>
          <p:cNvSpPr/>
          <p:nvPr/>
        </p:nvSpPr>
        <p:spPr>
          <a:xfrm>
            <a:off x="3411202" y="5626999"/>
            <a:ext cx="1908549" cy="65623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检测及反馈元件</a:t>
            </a:r>
          </a:p>
        </p:txBody>
      </p:sp>
      <p:cxnSp>
        <p:nvCxnSpPr>
          <p:cNvPr id="27" name="直接箭头连接符 26"/>
          <p:cNvCxnSpPr>
            <a:stCxn id="14" idx="3"/>
          </p:cNvCxnSpPr>
          <p:nvPr/>
        </p:nvCxnSpPr>
        <p:spPr>
          <a:xfrm>
            <a:off x="8401431" y="4296916"/>
            <a:ext cx="58780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8466859" y="3284984"/>
            <a:ext cx="4569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被控量</a:t>
            </a:r>
          </a:p>
        </p:txBody>
      </p:sp>
      <p:cxnSp>
        <p:nvCxnSpPr>
          <p:cNvPr id="30" name="肘形连接符 29"/>
          <p:cNvCxnSpPr>
            <a:stCxn id="28" idx="2"/>
            <a:endCxn id="15" idx="3"/>
          </p:cNvCxnSpPr>
          <p:nvPr/>
        </p:nvCxnSpPr>
        <p:spPr>
          <a:xfrm rot="5400000">
            <a:off x="6180308" y="3440091"/>
            <a:ext cx="1654470" cy="3375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5" idx="1"/>
            <a:endCxn id="5" idx="2"/>
          </p:cNvCxnSpPr>
          <p:nvPr/>
        </p:nvCxnSpPr>
        <p:spPr>
          <a:xfrm rot="10800000">
            <a:off x="1094598" y="5167531"/>
            <a:ext cx="2316604" cy="78758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95536" y="3292096"/>
            <a:ext cx="1368152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模拟信号源</a:t>
            </a:r>
          </a:p>
        </p:txBody>
      </p:sp>
      <p:sp>
        <p:nvSpPr>
          <p:cNvPr id="37" name="矩形 36"/>
          <p:cNvSpPr/>
          <p:nvPr/>
        </p:nvSpPr>
        <p:spPr>
          <a:xfrm>
            <a:off x="2748803" y="4000276"/>
            <a:ext cx="1368152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脉宽调制器</a:t>
            </a:r>
          </a:p>
        </p:txBody>
      </p:sp>
      <p:sp>
        <p:nvSpPr>
          <p:cNvPr id="38" name="矩形 37"/>
          <p:cNvSpPr/>
          <p:nvPr/>
        </p:nvSpPr>
        <p:spPr>
          <a:xfrm>
            <a:off x="4596505" y="4000276"/>
            <a:ext cx="1368152" cy="63212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功率放大器</a:t>
            </a: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116955" y="4316340"/>
            <a:ext cx="479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5964657" y="4316340"/>
            <a:ext cx="479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>
            <a:off x="2150194" y="4102169"/>
            <a:ext cx="209294" cy="21023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>
            <a:endCxn id="37" idx="1"/>
          </p:cNvCxnSpPr>
          <p:nvPr/>
        </p:nvCxnSpPr>
        <p:spPr>
          <a:xfrm>
            <a:off x="2359488" y="4312400"/>
            <a:ext cx="389315" cy="3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5" name="肘形连接符 54"/>
          <p:cNvCxnSpPr/>
          <p:nvPr/>
        </p:nvCxnSpPr>
        <p:spPr>
          <a:xfrm flipV="1">
            <a:off x="2409599" y="4312400"/>
            <a:ext cx="1947131" cy="741902"/>
          </a:xfrm>
          <a:prstGeom prst="bentConnector3">
            <a:avLst>
              <a:gd name="adj1" fmla="val 1017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 flipV="1">
            <a:off x="2214941" y="4794852"/>
            <a:ext cx="194658" cy="244606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5" idx="3"/>
          </p:cNvCxnSpPr>
          <p:nvPr/>
        </p:nvCxnSpPr>
        <p:spPr>
          <a:xfrm>
            <a:off x="1778674" y="4851466"/>
            <a:ext cx="332154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35" idx="3"/>
          </p:cNvCxnSpPr>
          <p:nvPr/>
        </p:nvCxnSpPr>
        <p:spPr>
          <a:xfrm>
            <a:off x="1763688" y="3608160"/>
            <a:ext cx="5958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2359488" y="3608160"/>
            <a:ext cx="0" cy="31606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2254841" y="4312400"/>
            <a:ext cx="0" cy="37095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82" name="图片 8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b="6901"/>
          <a:stretch/>
        </p:blipFill>
        <p:spPr>
          <a:xfrm rot="21540000">
            <a:off x="5806276" y="653597"/>
            <a:ext cx="2798426" cy="2637388"/>
          </a:xfrm>
          <a:prstGeom prst="rect">
            <a:avLst/>
          </a:prstGeom>
        </p:spPr>
      </p:pic>
      <p:sp>
        <p:nvSpPr>
          <p:cNvPr id="90" name="文本框 89"/>
          <p:cNvSpPr txBox="1"/>
          <p:nvPr/>
        </p:nvSpPr>
        <p:spPr>
          <a:xfrm>
            <a:off x="6409966" y="3345424"/>
            <a:ext cx="21234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n w="0"/>
                <a:latin typeface="微软雅黑" panose="020B0503020204020204" pitchFamily="34" charset="-122"/>
                <a:ea typeface="微软雅黑" panose="020B0503020204020204" pitchFamily="34" charset="-122"/>
              </a:rPr>
              <a:t>信号脉宽调制</a:t>
            </a:r>
            <a:endParaRPr lang="zh-CN" altLang="en-US" sz="2000" dirty="0">
              <a:ln w="0"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4C4CC1E-C45B-4CAC-97D9-F52604D55364}"/>
              </a:ext>
            </a:extLst>
          </p:cNvPr>
          <p:cNvSpPr/>
          <p:nvPr/>
        </p:nvSpPr>
        <p:spPr>
          <a:xfrm>
            <a:off x="289961" y="1331049"/>
            <a:ext cx="47860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调整每个周期的脉冲占空比从而达到需要的幅值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66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7461301-A954-43AD-A62A-CCD5D9FF9253}"/>
              </a:ext>
            </a:extLst>
          </p:cNvPr>
          <p:cNvSpPr txBox="1">
            <a:spLocks/>
          </p:cNvSpPr>
          <p:nvPr/>
        </p:nvSpPr>
        <p:spPr bwMode="auto">
          <a:xfrm>
            <a:off x="1437972" y="-9569"/>
            <a:ext cx="647625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</a:t>
            </a:r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阀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23ED5C-B0A5-4E69-A42C-EEAECBA7A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25" y="3327955"/>
            <a:ext cx="3308208" cy="2477309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1C65BC6-94EF-4F3F-8542-CC3AF06E80E0}"/>
              </a:ext>
            </a:extLst>
          </p:cNvPr>
          <p:cNvSpPr txBox="1">
            <a:spLocks/>
          </p:cNvSpPr>
          <p:nvPr/>
        </p:nvSpPr>
        <p:spPr bwMode="auto">
          <a:xfrm>
            <a:off x="6134163" y="3631442"/>
            <a:ext cx="149700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法兰式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02BD15B-A4CC-43A0-A582-9B3F619BDC38}"/>
              </a:ext>
            </a:extLst>
          </p:cNvPr>
          <p:cNvSpPr txBox="1">
            <a:spLocks/>
          </p:cNvSpPr>
          <p:nvPr/>
        </p:nvSpPr>
        <p:spPr bwMode="auto">
          <a:xfrm>
            <a:off x="6221924" y="6278882"/>
            <a:ext cx="149700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管式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9B0BD7F-6A73-4CCE-AFE2-7F70A2E4B963}"/>
              </a:ext>
            </a:extLst>
          </p:cNvPr>
          <p:cNvSpPr txBox="1">
            <a:spLocks/>
          </p:cNvSpPr>
          <p:nvPr/>
        </p:nvSpPr>
        <p:spPr bwMode="auto">
          <a:xfrm>
            <a:off x="329225" y="5935732"/>
            <a:ext cx="386854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采用管式阀的卡车液压系统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AFD9853-2D97-469F-B5D2-39E8A78A318D}"/>
              </a:ext>
            </a:extLst>
          </p:cNvPr>
          <p:cNvSpPr/>
          <p:nvPr/>
        </p:nvSpPr>
        <p:spPr>
          <a:xfrm>
            <a:off x="120927" y="692696"/>
            <a:ext cx="458395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管式连接和法兰式连接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占用的空间较大，装拆和维修保养不方便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现在已越来越少用</a:t>
            </a:r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89E116B9-52E0-4CDF-96F5-ABC65EF69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331" y="4263185"/>
            <a:ext cx="1918448" cy="191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ee the source image">
            <a:extLst>
              <a:ext uri="{FF2B5EF4-FFF2-40B4-BE49-F238E27FC236}">
                <a16:creationId xmlns:a16="http://schemas.microsoft.com/office/drawing/2014/main" id="{5015D8AF-FF20-4CCB-897E-0F8CF7A97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085" y="4449332"/>
            <a:ext cx="1930668" cy="193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ee the source image">
            <a:extLst>
              <a:ext uri="{FF2B5EF4-FFF2-40B4-BE49-F238E27FC236}">
                <a16:creationId xmlns:a16="http://schemas.microsoft.com/office/drawing/2014/main" id="{1907C0FA-8BF7-41EE-AF2A-653A1EBBE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4926" y="1531986"/>
            <a:ext cx="1930669" cy="1918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See the source image">
            <a:extLst>
              <a:ext uri="{FF2B5EF4-FFF2-40B4-BE49-F238E27FC236}">
                <a16:creationId xmlns:a16="http://schemas.microsoft.com/office/drawing/2014/main" id="{05013D47-1FF7-4FF0-BC0D-FF35C3425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414" y="1755639"/>
            <a:ext cx="2061083" cy="1930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5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0FD2975-2F8D-4DF6-B070-A78A589D746A}"/>
              </a:ext>
            </a:extLst>
          </p:cNvPr>
          <p:cNvSpPr/>
          <p:nvPr/>
        </p:nvSpPr>
        <p:spPr>
          <a:xfrm>
            <a:off x="265747" y="622546"/>
            <a:ext cx="8736307" cy="18367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叠加阀系统最下面一般为带油口的底板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多个执行元件可将几个叠加阀组竖立并排安装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结构紧凑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更改方便，设计标准化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9E25D6-5DB6-4336-B6B3-293AE73825AF}"/>
              </a:ext>
            </a:extLst>
          </p:cNvPr>
          <p:cNvSpPr txBox="1">
            <a:spLocks/>
          </p:cNvSpPr>
          <p:nvPr/>
        </p:nvSpPr>
        <p:spPr bwMode="auto">
          <a:xfrm>
            <a:off x="1475656" y="20060"/>
            <a:ext cx="647625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叠加阀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9B4C61-6CFF-455A-8ADA-B35EBFCB6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11085"/>
            <a:ext cx="5962112" cy="421751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6D6C3B-CDE3-4CF7-A23E-898535C8A83A}"/>
              </a:ext>
            </a:extLst>
          </p:cNvPr>
          <p:cNvSpPr/>
          <p:nvPr/>
        </p:nvSpPr>
        <p:spPr>
          <a:xfrm>
            <a:off x="5652120" y="5288899"/>
            <a:ext cx="3556557" cy="1255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 eaLnBrk="0" hangingPunct="0">
              <a:spcBef>
                <a:spcPct val="20000"/>
              </a:spcBef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叠加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阀系统</a:t>
            </a:r>
          </a:p>
          <a:p>
            <a:pPr algn="ctr" eaLnBrk="0" hangingPunct="0">
              <a:spcBef>
                <a:spcPct val="20000"/>
              </a:spcBef>
            </a:pP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电磁换向阀　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液控单向阀　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单向节流阀　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减压阀　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底板　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6—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液压缸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B9BE9B-40BB-4D51-9A53-64098E617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9824" y="2447491"/>
            <a:ext cx="2577609" cy="2689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798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0FD2975-2F8D-4DF6-B070-A78A589D746A}"/>
              </a:ext>
            </a:extLst>
          </p:cNvPr>
          <p:cNvSpPr/>
          <p:nvPr/>
        </p:nvSpPr>
        <p:spPr>
          <a:xfrm>
            <a:off x="207414" y="740517"/>
            <a:ext cx="8736307" cy="1274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按结构分为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盖板式插装阀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螺纹式插装阀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插装阀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按通口数量分为二通、三通和四通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插装阀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9E25D6-5DB6-4336-B6B3-293AE73825AF}"/>
              </a:ext>
            </a:extLst>
          </p:cNvPr>
          <p:cNvSpPr txBox="1">
            <a:spLocks/>
          </p:cNvSpPr>
          <p:nvPr/>
        </p:nvSpPr>
        <p:spPr bwMode="auto">
          <a:xfrm>
            <a:off x="1475656" y="20060"/>
            <a:ext cx="647625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插装阀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B906C1D-619A-4B60-A165-94585FACBD1F}"/>
              </a:ext>
            </a:extLst>
          </p:cNvPr>
          <p:cNvSpPr txBox="1">
            <a:spLocks/>
          </p:cNvSpPr>
          <p:nvPr/>
        </p:nvSpPr>
        <p:spPr bwMode="auto">
          <a:xfrm>
            <a:off x="5868144" y="6309320"/>
            <a:ext cx="247532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螺纹式插装阀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8" name="Picture 4" descr="https://img2.baidu.com/it/u=2001657430,2936880331&amp;fm=253&amp;fmt=auto&amp;app=138&amp;f=JPEG?w=500&amp;h=375">
            <a:extLst>
              <a:ext uri="{FF2B5EF4-FFF2-40B4-BE49-F238E27FC236}">
                <a16:creationId xmlns:a16="http://schemas.microsoft.com/office/drawing/2014/main" id="{2C045052-6D64-4703-88F1-D8B6FEDB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000" b="89867" l="10000" r="90000">
                        <a14:foregroundMark x1="31400" y1="18133" x2="64400" y2="14133"/>
                        <a14:foregroundMark x1="64400" y1="14133" x2="69000" y2="33333"/>
                        <a14:foregroundMark x1="69000" y1="33333" x2="67400" y2="34933"/>
                        <a14:foregroundMark x1="20600" y1="11467" x2="38400" y2="25867"/>
                        <a14:foregroundMark x1="38400" y1="25867" x2="37800" y2="26400"/>
                        <a14:foregroundMark x1="76800" y1="27733" x2="61800" y2="21067"/>
                        <a14:foregroundMark x1="61800" y1="21067" x2="61400" y2="21067"/>
                        <a14:foregroundMark x1="54600" y1="4000" x2="23600" y2="19200"/>
                        <a14:foregroundMark x1="31000" y1="12533" x2="41400" y2="8800"/>
                        <a14:foregroundMark x1="25600" y1="12533" x2="29200" y2="11467"/>
                        <a14:foregroundMark x1="54200" y1="9600" x2="49200" y2="5867"/>
                        <a14:foregroundMark x1="49600" y1="8267" x2="62800" y2="13333"/>
                        <a14:foregroundMark x1="62800" y1="13333" x2="75200" y2="23467"/>
                        <a14:foregroundMark x1="75200" y1="23467" x2="77800" y2="28267"/>
                        <a14:foregroundMark x1="73800" y1="17333" x2="56800" y2="12800"/>
                        <a14:foregroundMark x1="56800" y1="12800" x2="52800" y2="149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804515"/>
            <a:ext cx="3627771" cy="272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See the source image">
            <a:extLst>
              <a:ext uri="{FF2B5EF4-FFF2-40B4-BE49-F238E27FC236}">
                <a16:creationId xmlns:a16="http://schemas.microsoft.com/office/drawing/2014/main" id="{7ABB6CD9-26AC-48D1-9B87-DA4C850B6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140" b="90591" l="10000" r="90000">
                        <a14:foregroundMark x1="79091" y1="20699" x2="73864" y2="9274"/>
                        <a14:foregroundMark x1="62841" y1="13710" x2="76136" y2="20699"/>
                        <a14:foregroundMark x1="14886" y1="51210" x2="11136" y2="55645"/>
                        <a14:foregroundMark x1="76818" y1="90591" x2="62045" y2="861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722" y="2204864"/>
            <a:ext cx="2044227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105E79D-2400-485B-84B5-01F7D34884F3}"/>
              </a:ext>
            </a:extLst>
          </p:cNvPr>
          <p:cNvSpPr txBox="1">
            <a:spLocks/>
          </p:cNvSpPr>
          <p:nvPr/>
        </p:nvSpPr>
        <p:spPr bwMode="auto">
          <a:xfrm>
            <a:off x="935063" y="6260877"/>
            <a:ext cx="247532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盖板式插装阀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14" descr="See the source image">
            <a:extLst>
              <a:ext uri="{FF2B5EF4-FFF2-40B4-BE49-F238E27FC236}">
                <a16:creationId xmlns:a16="http://schemas.microsoft.com/office/drawing/2014/main" id="{3AC8EC2A-F8AF-423F-B0F5-506B015C51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4" b="13250"/>
          <a:stretch/>
        </p:blipFill>
        <p:spPr bwMode="auto">
          <a:xfrm>
            <a:off x="5227150" y="2132856"/>
            <a:ext cx="2488673" cy="190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See the source image">
            <a:extLst>
              <a:ext uri="{FF2B5EF4-FFF2-40B4-BE49-F238E27FC236}">
                <a16:creationId xmlns:a16="http://schemas.microsoft.com/office/drawing/2014/main" id="{22584C04-2FDB-4960-91E6-721AAF606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399" b="95795" l="4034" r="94958">
                        <a14:foregroundMark x1="18655" y1="40951" x2="11765" y2="56856"/>
                        <a14:foregroundMark x1="5378" y1="57770" x2="4034" y2="47715"/>
                        <a14:foregroundMark x1="38319" y1="91956" x2="29916" y2="91225"/>
                        <a14:foregroundMark x1="67059" y1="6581" x2="66387" y2="16453"/>
                        <a14:foregroundMark x1="90924" y1="56856" x2="84538" y2="54662"/>
                        <a14:foregroundMark x1="95126" y1="55393" x2="90252" y2="55393"/>
                        <a14:foregroundMark x1="34118" y1="89762" x2="33445" y2="957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680" y="3749736"/>
            <a:ext cx="2627539" cy="241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297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电液比例阀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271814" y="790515"/>
            <a:ext cx="8640960" cy="73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连续</a:t>
            </a:r>
            <a:r>
              <a:rPr lang="zh-CN" altLang="en-US" sz="28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成比例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地对油液的压力、流量、方向进行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18666" y="1728700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电液比例压力阀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比例流量阀</a:t>
            </a:r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液比例方向</a:t>
            </a: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阀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33521" y="2416295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按控制功能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27584" y="3823303"/>
            <a:ext cx="20532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按液压放大级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27584" y="5148494"/>
            <a:ext cx="18934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按阀内级间参数反馈</a:t>
            </a:r>
            <a:endParaRPr lang="zh-CN" altLang="en-US" sz="2400" dirty="0">
              <a:solidFill>
                <a:srgbClr val="0070C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565790" y="3892330"/>
            <a:ext cx="3590689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流量反馈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位移反馈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力反馈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位移电反馈、流量电反馈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386798F3-B9C7-4B22-A602-BA7C5AFC23BA}"/>
              </a:ext>
            </a:extLst>
          </p:cNvPr>
          <p:cNvSpPr/>
          <p:nvPr/>
        </p:nvSpPr>
        <p:spPr>
          <a:xfrm>
            <a:off x="323528" y="2605863"/>
            <a:ext cx="546041" cy="3187180"/>
          </a:xfrm>
          <a:prstGeom prst="leftBrace">
            <a:avLst>
              <a:gd name="adj1" fmla="val 8333"/>
              <a:gd name="adj2" fmla="val 46998"/>
            </a:avLst>
          </a:prstGeom>
          <a:ln w="254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7DD4E93-2EFD-4D58-8474-C7BF560D2772}"/>
              </a:ext>
            </a:extLst>
          </p:cNvPr>
          <p:cNvSpPr/>
          <p:nvPr/>
        </p:nvSpPr>
        <p:spPr>
          <a:xfrm>
            <a:off x="3435665" y="4496703"/>
            <a:ext cx="15087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带反馈型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E1DF53-9AD8-44EC-9B06-91C1C87A5657}"/>
              </a:ext>
            </a:extLst>
          </p:cNvPr>
          <p:cNvSpPr/>
          <p:nvPr/>
        </p:nvSpPr>
        <p:spPr>
          <a:xfrm>
            <a:off x="3432910" y="5717205"/>
            <a:ext cx="17871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不带反馈型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7C7DCF-B2BF-4FE5-95BE-466885B9D610}"/>
              </a:ext>
            </a:extLst>
          </p:cNvPr>
          <p:cNvSpPr/>
          <p:nvPr/>
        </p:nvSpPr>
        <p:spPr>
          <a:xfrm>
            <a:off x="3450300" y="3962564"/>
            <a:ext cx="118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先导式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827652-8406-4EA4-8BE9-9B4B6C6BF71B}"/>
              </a:ext>
            </a:extLst>
          </p:cNvPr>
          <p:cNvSpPr/>
          <p:nvPr/>
        </p:nvSpPr>
        <p:spPr>
          <a:xfrm>
            <a:off x="3428358" y="3450718"/>
            <a:ext cx="171970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直动式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左大括号 13">
            <a:extLst>
              <a:ext uri="{FF2B5EF4-FFF2-40B4-BE49-F238E27FC236}">
                <a16:creationId xmlns:a16="http://schemas.microsoft.com/office/drawing/2014/main" id="{73A3740F-94E1-4DE6-8869-8D7D6E4DA377}"/>
              </a:ext>
            </a:extLst>
          </p:cNvPr>
          <p:cNvSpPr/>
          <p:nvPr/>
        </p:nvSpPr>
        <p:spPr>
          <a:xfrm>
            <a:off x="2826414" y="2133408"/>
            <a:ext cx="380528" cy="1027438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5CB5D836-EF40-43A0-A637-A84FBEB7ED5A}"/>
              </a:ext>
            </a:extLst>
          </p:cNvPr>
          <p:cNvSpPr/>
          <p:nvPr/>
        </p:nvSpPr>
        <p:spPr>
          <a:xfrm>
            <a:off x="2967336" y="3731786"/>
            <a:ext cx="380528" cy="58314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478BEA7A-77DE-45F8-BDA5-63DE096E6C60}"/>
              </a:ext>
            </a:extLst>
          </p:cNvPr>
          <p:cNvSpPr/>
          <p:nvPr/>
        </p:nvSpPr>
        <p:spPr>
          <a:xfrm>
            <a:off x="2987824" y="4850087"/>
            <a:ext cx="370502" cy="124320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374CCE35-E346-444D-B7EA-908AD758A86C}"/>
              </a:ext>
            </a:extLst>
          </p:cNvPr>
          <p:cNvSpPr/>
          <p:nvPr/>
        </p:nvSpPr>
        <p:spPr>
          <a:xfrm>
            <a:off x="4917469" y="4099126"/>
            <a:ext cx="518627" cy="1451534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11090580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829BFB-EA8E-480B-96BC-710FB4DC53CA}"/>
              </a:ext>
            </a:extLst>
          </p:cNvPr>
          <p:cNvSpPr txBox="1">
            <a:spLocks/>
          </p:cNvSpPr>
          <p:nvPr/>
        </p:nvSpPr>
        <p:spPr bwMode="auto">
          <a:xfrm>
            <a:off x="1475656" y="44624"/>
            <a:ext cx="647625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盖板式插装阀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E49E91-558C-4A73-B582-A440CFB5DC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00577"/>
            <a:ext cx="3384376" cy="42326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D44AC0-C90B-4E6B-89E2-A33C0434091C}"/>
              </a:ext>
            </a:extLst>
          </p:cNvPr>
          <p:cNvSpPr/>
          <p:nvPr/>
        </p:nvSpPr>
        <p:spPr>
          <a:xfrm>
            <a:off x="-30010" y="5928364"/>
            <a:ext cx="481803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盖板式二通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插装阀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阀套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阀芯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弹簧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控制盖板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6293FD-9069-4CF0-B0F6-EE9A5E4EDD52}"/>
              </a:ext>
            </a:extLst>
          </p:cNvPr>
          <p:cNvSpPr/>
          <p:nvPr/>
        </p:nvSpPr>
        <p:spPr>
          <a:xfrm>
            <a:off x="83234" y="607240"/>
            <a:ext cx="4382025" cy="662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盖板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插装阀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6293FD-9069-4CF0-B0F6-EE9A5E4EDD52}"/>
              </a:ext>
            </a:extLst>
          </p:cNvPr>
          <p:cNvSpPr/>
          <p:nvPr/>
        </p:nvSpPr>
        <p:spPr>
          <a:xfrm>
            <a:off x="4067944" y="3891818"/>
            <a:ext cx="486003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原理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液控单向阀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插装件：主油路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控制盖板：控制油路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just" eaLnBrk="0" hangingPunct="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不同先导级通过控制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，控制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的通断，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构成各种控制阀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888090-879A-492C-8115-18782ECE3E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052" t="9435" r="13334" b="59457"/>
          <a:stretch/>
        </p:blipFill>
        <p:spPr>
          <a:xfrm>
            <a:off x="5728088" y="1331934"/>
            <a:ext cx="1211620" cy="23130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341444" y="2868841"/>
                <a:ext cx="45397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kern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A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1444" y="2868841"/>
                <a:ext cx="453970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715127" y="2584610"/>
                <a:ext cx="449161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ker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B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5127" y="2584610"/>
                <a:ext cx="449161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344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6888090-879A-492C-8115-18782ECE3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57" y="1386211"/>
            <a:ext cx="7462684" cy="48609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7A2DBB-622F-4D8D-947F-565FA00349A4}"/>
              </a:ext>
            </a:extLst>
          </p:cNvPr>
          <p:cNvSpPr/>
          <p:nvPr/>
        </p:nvSpPr>
        <p:spPr>
          <a:xfrm>
            <a:off x="272761" y="6332838"/>
            <a:ext cx="85984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单向阀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二位三通阀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二位二通阀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二位四通阀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CA223-EC76-44B6-94E0-3C6E7D576617}"/>
              </a:ext>
            </a:extLst>
          </p:cNvPr>
          <p:cNvSpPr/>
          <p:nvPr/>
        </p:nvSpPr>
        <p:spPr>
          <a:xfrm>
            <a:off x="248682" y="640748"/>
            <a:ext cx="4955203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二通插装阀组成方向控制阀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F829BFB-EA8E-480B-96BC-710FB4DC53CA}"/>
              </a:ext>
            </a:extLst>
          </p:cNvPr>
          <p:cNvSpPr txBox="1">
            <a:spLocks/>
          </p:cNvSpPr>
          <p:nvPr/>
        </p:nvSpPr>
        <p:spPr bwMode="auto">
          <a:xfrm>
            <a:off x="1475656" y="44624"/>
            <a:ext cx="647625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盖板式插装阀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90864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77A2DBB-622F-4D8D-947F-565FA00349A4}"/>
              </a:ext>
            </a:extLst>
          </p:cNvPr>
          <p:cNvSpPr/>
          <p:nvPr/>
        </p:nvSpPr>
        <p:spPr>
          <a:xfrm>
            <a:off x="-7985" y="5799443"/>
            <a:ext cx="94583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溢流阀或顺序阀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减压阀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卸荷阀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7CA223-EC76-44B6-94E0-3C6E7D576617}"/>
              </a:ext>
            </a:extLst>
          </p:cNvPr>
          <p:cNvSpPr/>
          <p:nvPr/>
        </p:nvSpPr>
        <p:spPr>
          <a:xfrm>
            <a:off x="230099" y="657050"/>
            <a:ext cx="4955203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二通插装阀组成压力控制阀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6AC6A3-2DD6-4165-A29E-8DB514901A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03" r="2237"/>
          <a:stretch/>
        </p:blipFill>
        <p:spPr>
          <a:xfrm>
            <a:off x="216747" y="1500759"/>
            <a:ext cx="8865986" cy="420916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9494D4A-40AE-4736-88C9-15006C128FD2}"/>
              </a:ext>
            </a:extLst>
          </p:cNvPr>
          <p:cNvSpPr/>
          <p:nvPr/>
        </p:nvSpPr>
        <p:spPr>
          <a:xfrm>
            <a:off x="2489500" y="4243367"/>
            <a:ext cx="1368152" cy="70788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接油箱或另一油口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DC5E83D-65C2-4DFE-8DF2-6E423220C51A}"/>
              </a:ext>
            </a:extLst>
          </p:cNvPr>
          <p:cNvSpPr/>
          <p:nvPr/>
        </p:nvSpPr>
        <p:spPr>
          <a:xfrm>
            <a:off x="5205333" y="4397255"/>
            <a:ext cx="1460631" cy="40011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常开式阀芯</a:t>
            </a:r>
            <a:endParaRPr lang="zh-CN" altLang="en-US" sz="20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F829BFB-EA8E-480B-96BC-710FB4DC53CA}"/>
              </a:ext>
            </a:extLst>
          </p:cNvPr>
          <p:cNvSpPr txBox="1">
            <a:spLocks/>
          </p:cNvSpPr>
          <p:nvPr/>
        </p:nvSpPr>
        <p:spPr bwMode="auto">
          <a:xfrm>
            <a:off x="1475656" y="44624"/>
            <a:ext cx="647625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盖板式插装阀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2395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50FD2975-2F8D-4DF6-B070-A78A589D746A}"/>
              </a:ext>
            </a:extLst>
          </p:cNvPr>
          <p:cNvSpPr/>
          <p:nvPr/>
        </p:nvSpPr>
        <p:spPr>
          <a:xfrm>
            <a:off x="345630" y="640748"/>
            <a:ext cx="8736307" cy="3018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锥阀结构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内阻小、响应快、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密封好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、泄漏少。</a:t>
            </a:r>
          </a:p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集成度高。配置不同的先导控制级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就能实现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方向、压力、流量的多种控制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流能力大，特别适用于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大流量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的场合。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简单，易于实现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、系列化。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9E25D6-5DB6-4336-B6B3-293AE73825AF}"/>
              </a:ext>
            </a:extLst>
          </p:cNvPr>
          <p:cNvSpPr txBox="1">
            <a:spLocks/>
          </p:cNvSpPr>
          <p:nvPr/>
        </p:nvSpPr>
        <p:spPr bwMode="auto">
          <a:xfrm>
            <a:off x="1475656" y="20060"/>
            <a:ext cx="647625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盖板式插装阀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E49CA7B-6A48-40EF-9A33-D9515D6E2F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39"/>
          <a:stretch/>
        </p:blipFill>
        <p:spPr>
          <a:xfrm>
            <a:off x="661090" y="3781177"/>
            <a:ext cx="4248472" cy="258965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B400AA1-A535-4ADE-9FA9-6B5D86817948}"/>
              </a:ext>
            </a:extLst>
          </p:cNvPr>
          <p:cNvSpPr txBox="1">
            <a:spLocks/>
          </p:cNvSpPr>
          <p:nvPr/>
        </p:nvSpPr>
        <p:spPr bwMode="auto">
          <a:xfrm>
            <a:off x="1475656" y="6404893"/>
            <a:ext cx="2475323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通径插装阀集成块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4" name="Picture 4" descr="https://img2.baidu.com/it/u=1193183476,2822361841&amp;fm=253&amp;fmt=auto&amp;app=138&amp;f=JPEG?w=500&amp;h=339">
            <a:extLst>
              <a:ext uri="{FF2B5EF4-FFF2-40B4-BE49-F238E27FC236}">
                <a16:creationId xmlns:a16="http://schemas.microsoft.com/office/drawing/2014/main" id="{2D38459C-4050-460E-9BCF-C09F39C87D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3930034"/>
            <a:ext cx="3406854" cy="2309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3E8D9A8-1553-4EF3-BC4A-8F78CA170198}"/>
              </a:ext>
            </a:extLst>
          </p:cNvPr>
          <p:cNvSpPr txBox="1">
            <a:spLocks/>
          </p:cNvSpPr>
          <p:nvPr/>
        </p:nvSpPr>
        <p:spPr bwMode="auto">
          <a:xfrm>
            <a:off x="5281912" y="6404893"/>
            <a:ext cx="299514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通径的二通插装阀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4572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829BFB-EA8E-480B-96BC-710FB4DC53CA}"/>
              </a:ext>
            </a:extLst>
          </p:cNvPr>
          <p:cNvSpPr txBox="1">
            <a:spLocks/>
          </p:cNvSpPr>
          <p:nvPr/>
        </p:nvSpPr>
        <p:spPr bwMode="auto">
          <a:xfrm>
            <a:off x="1475656" y="20060"/>
            <a:ext cx="647625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螺纹式插装阀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3F3EE7-BC6C-408A-AE74-2E4F5BD45211}"/>
              </a:ext>
            </a:extLst>
          </p:cNvPr>
          <p:cNvSpPr/>
          <p:nvPr/>
        </p:nvSpPr>
        <p:spPr>
          <a:xfrm>
            <a:off x="228139" y="657050"/>
            <a:ext cx="280076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algn="just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螺纹式插装阀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D79E78-B8C2-49BB-A021-458B373CEBBA}"/>
              </a:ext>
            </a:extLst>
          </p:cNvPr>
          <p:cNvSpPr/>
          <p:nvPr/>
        </p:nvSpPr>
        <p:spPr>
          <a:xfrm>
            <a:off x="312632" y="1380326"/>
            <a:ext cx="4357591" cy="3894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具有压力、流量和方向控制阀以及手动、电磁、电液、比例、数字等多种控制方式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尺寸、流量规格一般比盖板式二通插装阀要小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980F00-78E4-4EF9-834A-8ADE1FB08C7A}"/>
              </a:ext>
            </a:extLst>
          </p:cNvPr>
          <p:cNvSpPr/>
          <p:nvPr/>
        </p:nvSpPr>
        <p:spPr>
          <a:xfrm>
            <a:off x="5082862" y="5946307"/>
            <a:ext cx="35283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单向阀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锥阀型电液常开二通阀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A5710A9-F025-4ED8-9546-5D645C8AD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7" t="4930" r="51090" b="4579"/>
          <a:stretch/>
        </p:blipFill>
        <p:spPr>
          <a:xfrm>
            <a:off x="4668263" y="714772"/>
            <a:ext cx="4357591" cy="51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376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829BFB-EA8E-480B-96BC-710FB4DC53CA}"/>
              </a:ext>
            </a:extLst>
          </p:cNvPr>
          <p:cNvSpPr txBox="1">
            <a:spLocks/>
          </p:cNvSpPr>
          <p:nvPr/>
        </p:nvSpPr>
        <p:spPr bwMode="auto">
          <a:xfrm>
            <a:off x="1475656" y="20060"/>
            <a:ext cx="6476256" cy="620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螺纹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式</a:t>
            </a:r>
            <a:r>
              <a:rPr lang="zh-CN" altLang="en-US" sz="32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插装阀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实例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2980F00-78E4-4EF9-834A-8ADE1FB08C7A}"/>
              </a:ext>
            </a:extLst>
          </p:cNvPr>
          <p:cNvSpPr/>
          <p:nvPr/>
        </p:nvSpPr>
        <p:spPr>
          <a:xfrm>
            <a:off x="80316" y="5886858"/>
            <a:ext cx="89454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单向阀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锥阀型电液常开二通阀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直动式溢流阀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滑阀型直动式三通减压阀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压力补偿型定流量阀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E7C9969D-9043-42F5-BC40-96A58819DBE2}"/>
              </a:ext>
            </a:extLst>
          </p:cNvPr>
          <p:cNvGrpSpPr/>
          <p:nvPr/>
        </p:nvGrpSpPr>
        <p:grpSpPr>
          <a:xfrm>
            <a:off x="278853" y="908721"/>
            <a:ext cx="8505165" cy="4824536"/>
            <a:chOff x="20542" y="882001"/>
            <a:chExt cx="9102916" cy="51636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C002BD5-8D9D-4E79-9292-B0273CC6FAE7}"/>
                </a:ext>
              </a:extLst>
            </p:cNvPr>
            <p:cNvGrpSpPr/>
            <p:nvPr/>
          </p:nvGrpSpPr>
          <p:grpSpPr>
            <a:xfrm>
              <a:off x="4283672" y="882001"/>
              <a:ext cx="4839786" cy="5163609"/>
              <a:chOff x="4055520" y="1319604"/>
              <a:chExt cx="4429626" cy="4726006"/>
            </a:xfrm>
          </p:grpSpPr>
          <p:pic>
            <p:nvPicPr>
              <p:cNvPr id="6" name="图片 5">
                <a:extLst>
                  <a:ext uri="{FF2B5EF4-FFF2-40B4-BE49-F238E27FC236}">
                    <a16:creationId xmlns:a16="http://schemas.microsoft.com/office/drawing/2014/main" id="{B2BEDA19-D32B-440C-B954-1146C8201D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843" t="4930" r="4492" b="27287"/>
              <a:stretch/>
            </p:blipFill>
            <p:spPr>
              <a:xfrm>
                <a:off x="4055520" y="1319604"/>
                <a:ext cx="4306329" cy="3519961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E5838928-102C-4340-A501-00E5F6A57E2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9843" t="77954" r="4492"/>
              <a:stretch/>
            </p:blipFill>
            <p:spPr>
              <a:xfrm>
                <a:off x="4059875" y="4869160"/>
                <a:ext cx="4425271" cy="1176450"/>
              </a:xfrm>
              <a:prstGeom prst="rect">
                <a:avLst/>
              </a:prstGeom>
            </p:spPr>
          </p:pic>
        </p:grp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A24892D9-8A08-4609-A1A7-7DCEEDD5C4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07" t="4930" r="51090" b="26933"/>
            <a:stretch/>
          </p:blipFill>
          <p:spPr>
            <a:xfrm>
              <a:off x="391036" y="1142453"/>
              <a:ext cx="3892636" cy="3469100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59B308A5-C44E-41BC-9A80-BD1BC245A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07" t="77962" r="59813" b="3261"/>
            <a:stretch/>
          </p:blipFill>
          <p:spPr>
            <a:xfrm>
              <a:off x="20542" y="4779560"/>
              <a:ext cx="4024905" cy="1246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9993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0" y="41604"/>
            <a:ext cx="7032740" cy="620688"/>
          </a:xfrm>
        </p:spPr>
        <p:txBody>
          <a:bodyPr/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电液伺服阀、比例阀、数字阀和插装阀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3"/>
          <p:cNvSpPr txBox="1">
            <a:spLocks/>
          </p:cNvSpPr>
          <p:nvPr/>
        </p:nvSpPr>
        <p:spPr bwMode="auto">
          <a:xfrm>
            <a:off x="1547664" y="2204864"/>
            <a:ext cx="5616624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zh-CN" altLang="en-US" b="1" kern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作业</a:t>
            </a:r>
            <a:endParaRPr lang="zh-CN" altLang="en-US" b="1" kern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2267744" y="3140968"/>
            <a:ext cx="6048672" cy="57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2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6-13  6-14  6-18  6-19</a:t>
            </a:r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055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C4CFA40-E439-49A3-BF20-29158C2E52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088" b="5911"/>
          <a:stretch/>
        </p:blipFill>
        <p:spPr>
          <a:xfrm>
            <a:off x="0" y="1402842"/>
            <a:ext cx="4828803" cy="365421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电机械转换器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7946" y="656648"/>
            <a:ext cx="5472608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机械转换器：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比例电磁铁</a:t>
            </a:r>
            <a:endParaRPr lang="en-US" altLang="zh-CN" sz="28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457827" y="4857920"/>
            <a:ext cx="44774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水平的电磁力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行程特性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力特性具有良好的线性度、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较小死区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滞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阶跃响应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-108520" y="5120381"/>
            <a:ext cx="471378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耐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高压直流比例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电磁铁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1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推杆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壳体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线圈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衔铁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轴承环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隔磁环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导套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限位片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极靴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Ⅰ 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吸合区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Ⅱ 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工作行程区 </a:t>
            </a:r>
            <a:r>
              <a:rPr lang="en-US" altLang="zh-CN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Ⅲ —</a:t>
            </a:r>
            <a:r>
              <a:rPr lang="zh-CN" altLang="en-US" sz="1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空行程区</a:t>
            </a:r>
            <a:endParaRPr lang="en-US" altLang="zh-CN" sz="1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EA440A-6B8D-4E4A-8D8D-103AF88A2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415"/>
          <a:stretch/>
        </p:blipFill>
        <p:spPr>
          <a:xfrm>
            <a:off x="4638478" y="1508252"/>
            <a:ext cx="3855577" cy="324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7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6723" y="10815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比例电磁铁类型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F22C038-9005-44D8-80FD-A67D1F285B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637" b="5813"/>
          <a:stretch/>
        </p:blipFill>
        <p:spPr>
          <a:xfrm>
            <a:off x="191293" y="2989476"/>
            <a:ext cx="4620818" cy="35358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FC93404-B855-4686-85E7-42CB7F0CC5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954"/>
          <a:stretch/>
        </p:blipFill>
        <p:spPr>
          <a:xfrm>
            <a:off x="4558996" y="3060718"/>
            <a:ext cx="4555182" cy="308285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4B7048C-FDAC-4642-887E-0416BECE18B6}"/>
              </a:ext>
            </a:extLst>
          </p:cNvPr>
          <p:cNvSpPr txBox="1">
            <a:spLocks/>
          </p:cNvSpPr>
          <p:nvPr/>
        </p:nvSpPr>
        <p:spPr bwMode="auto">
          <a:xfrm>
            <a:off x="1115616" y="6392544"/>
            <a:ext cx="2772308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力输出型（不带反馈）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D67934D-E654-4B22-8DE5-4E87A0602B22}"/>
              </a:ext>
            </a:extLst>
          </p:cNvPr>
          <p:cNvSpPr txBox="1">
            <a:spLocks/>
          </p:cNvSpPr>
          <p:nvPr/>
        </p:nvSpPr>
        <p:spPr bwMode="auto">
          <a:xfrm>
            <a:off x="5724128" y="6381328"/>
            <a:ext cx="3419871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位移输出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型（闭环控制）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8964" y="738605"/>
            <a:ext cx="8379500" cy="4007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457200" indent="-457200">
              <a:lnSpc>
                <a:spcPct val="150000"/>
              </a:lnSpc>
              <a:buFont typeface="Wingdings" panose="05000000000000000000" pitchFamily="2" charset="2"/>
              <a:buChar char="p"/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dirty="0"/>
              <a:t>力</a:t>
            </a:r>
            <a:r>
              <a:rPr lang="zh-CN" altLang="en-US" dirty="0" smtClean="0"/>
              <a:t>输出</a:t>
            </a:r>
            <a:r>
              <a:rPr lang="zh-CN" altLang="en-US" dirty="0"/>
              <a:t>型比例</a:t>
            </a:r>
            <a:r>
              <a:rPr lang="zh-CN" altLang="en-US" dirty="0" smtClean="0"/>
              <a:t>电磁铁</a:t>
            </a:r>
            <a:endParaRPr lang="en-US" altLang="zh-CN" dirty="0"/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开环控制，精度一般，抗干扰差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位移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输出型比例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电磁铁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衔铁位移电反馈闭环：抑制摩擦力等扰动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稳态控制精度和抗干扰特性优良</a:t>
            </a:r>
          </a:p>
          <a:p>
            <a:pPr lvl="1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457200">
              <a:lnSpc>
                <a:spcPct val="120000"/>
              </a:lnSpc>
              <a:buFont typeface="Wingdings" panose="05000000000000000000" pitchFamily="2" charset="2"/>
              <a:buChar char="q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062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1943" y="50574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动式电液比例溢流阀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021943" y="5949280"/>
            <a:ext cx="5298529" cy="114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普通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比例电磁铁控制 </a:t>
            </a:r>
          </a:p>
          <a:p>
            <a:pPr marL="0" indent="0" algn="ctr">
              <a:buNone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比例电磁铁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推杆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弹簧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锥阀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48C5DD-C2B0-4B15-AE7C-542C01855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738"/>
          <a:stretch/>
        </p:blipFill>
        <p:spPr>
          <a:xfrm>
            <a:off x="323528" y="2132856"/>
            <a:ext cx="8695360" cy="374441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6AC188B-EF90-4A33-A8EA-680A3820D570}"/>
              </a:ext>
            </a:extLst>
          </p:cNvPr>
          <p:cNvSpPr/>
          <p:nvPr/>
        </p:nvSpPr>
        <p:spPr>
          <a:xfrm>
            <a:off x="227758" y="675707"/>
            <a:ext cx="830468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液比例溢流阀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2DC8CE-6F03-4498-BCBB-99D0F2474C9D}"/>
              </a:ext>
            </a:extLst>
          </p:cNvPr>
          <p:cNvSpPr/>
          <p:nvPr/>
        </p:nvSpPr>
        <p:spPr>
          <a:xfrm>
            <a:off x="395536" y="1338261"/>
            <a:ext cx="446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力输出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型电磁铁：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2319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39752" y="29376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直动式电液比例溢流阀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2411760" y="5881128"/>
            <a:ext cx="5298529" cy="733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位移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反馈型比例电磁铁控制</a:t>
            </a:r>
          </a:p>
          <a:p>
            <a:pPr marL="0" indent="0" algn="ctr">
              <a:buNone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比例电磁铁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推杆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弹簧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锥阀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148C5DD-C2B0-4B15-AE7C-542C018552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46" b="2985"/>
          <a:stretch/>
        </p:blipFill>
        <p:spPr>
          <a:xfrm>
            <a:off x="323528" y="2250466"/>
            <a:ext cx="8820472" cy="3451906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6AC188B-EF90-4A33-A8EA-680A3820D570}"/>
              </a:ext>
            </a:extLst>
          </p:cNvPr>
          <p:cNvSpPr/>
          <p:nvPr/>
        </p:nvSpPr>
        <p:spPr>
          <a:xfrm>
            <a:off x="227758" y="675707"/>
            <a:ext cx="8304681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液比例溢流阀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2DC8CE-6F03-4498-BCBB-99D0F2474C9D}"/>
              </a:ext>
            </a:extLst>
          </p:cNvPr>
          <p:cNvSpPr/>
          <p:nvPr/>
        </p:nvSpPr>
        <p:spPr>
          <a:xfrm>
            <a:off x="395536" y="1338261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位移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型电磁铁：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输出位移，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经弹簧转换为力</a:t>
            </a:r>
          </a:p>
        </p:txBody>
      </p:sp>
    </p:spTree>
    <p:extLst>
      <p:ext uri="{BB962C8B-B14F-4D97-AF65-F5344CB8AC3E}">
        <p14:creationId xmlns:p14="http://schemas.microsoft.com/office/powerpoint/2010/main" val="18483130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5858" y="61983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先导式电液比例溢流阀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 bwMode="auto">
          <a:xfrm>
            <a:off x="95572" y="5355281"/>
            <a:ext cx="4176464" cy="1465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先导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式电液比例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溢流阀</a:t>
            </a:r>
          </a:p>
          <a:p>
            <a:pPr marL="0" indent="0" algn="ctr">
              <a:buNone/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比例电磁铁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主阀阀芯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固定节流孔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先导阀芯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压力反馈推杆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6—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固定节流孔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04C990A-4BF5-44C2-B4FE-093157A1D5E8}"/>
              </a:ext>
            </a:extLst>
          </p:cNvPr>
          <p:cNvSpPr/>
          <p:nvPr/>
        </p:nvSpPr>
        <p:spPr>
          <a:xfrm>
            <a:off x="252647" y="603643"/>
            <a:ext cx="8680807" cy="662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压力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直接检测反馈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3944E6E-F64E-4B1B-802A-1BF5C64DCC94}"/>
              </a:ext>
            </a:extLst>
          </p:cNvPr>
          <p:cNvSpPr/>
          <p:nvPr/>
        </p:nvSpPr>
        <p:spPr>
          <a:xfrm>
            <a:off x="4572000" y="3704273"/>
            <a:ext cx="4564665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eaLnBrk="0" hangingPunct="0">
              <a:lnSpc>
                <a:spcPct val="120000"/>
              </a:lnSpc>
              <a:spcBef>
                <a:spcPct val="20000"/>
              </a:spcBef>
              <a:buFont typeface="Wingdings" panose="05000000000000000000" pitchFamily="2" charset="2"/>
              <a:buChar char="q"/>
            </a:pP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先导式电液比例溢流阀</a:t>
            </a:r>
            <a:endParaRPr lang="en-US" altLang="zh-CN" sz="28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电磁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力与压力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kern="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形成</a:t>
            </a:r>
            <a:r>
              <a: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反馈闭环控制</a:t>
            </a:r>
            <a:endParaRPr lang="en-US" altLang="zh-CN" sz="2400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0" hangingPunct="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</a:t>
            </a:r>
            <a:r>
              <a: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压力稳定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2ED903C-8CA4-4694-A984-78FFDB6C003C}"/>
              </a:ext>
            </a:extLst>
          </p:cNvPr>
          <p:cNvGrpSpPr/>
          <p:nvPr/>
        </p:nvGrpSpPr>
        <p:grpSpPr>
          <a:xfrm>
            <a:off x="252647" y="1275227"/>
            <a:ext cx="4391361" cy="3953973"/>
            <a:chOff x="4623675" y="1815731"/>
            <a:chExt cx="4683723" cy="4217215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9C03D260-F423-4E3B-924C-9C72BB4D4E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512" r="53429" b="31182"/>
            <a:stretch/>
          </p:blipFill>
          <p:spPr>
            <a:xfrm>
              <a:off x="4623675" y="1815731"/>
              <a:ext cx="4683723" cy="4196390"/>
            </a:xfrm>
            <a:prstGeom prst="rect">
              <a:avLst/>
            </a:prstGeom>
          </p:spPr>
        </p:pic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262E33AB-C69F-49DC-B30C-1F76B37333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726" t="72665" r="67886"/>
            <a:stretch/>
          </p:blipFill>
          <p:spPr>
            <a:xfrm>
              <a:off x="7410677" y="4729952"/>
              <a:ext cx="1528114" cy="1302994"/>
            </a:xfrm>
            <a:prstGeom prst="rect">
              <a:avLst/>
            </a:prstGeom>
          </p:spPr>
        </p:pic>
      </p:grpSp>
      <p:sp>
        <p:nvSpPr>
          <p:cNvPr id="78" name="矩形 77">
            <a:extLst>
              <a:ext uri="{FF2B5EF4-FFF2-40B4-BE49-F238E27FC236}">
                <a16:creationId xmlns:a16="http://schemas.microsoft.com/office/drawing/2014/main" id="{46936F05-533A-4375-8A0D-94158BD8399F}"/>
              </a:ext>
            </a:extLst>
          </p:cNvPr>
          <p:cNvSpPr/>
          <p:nvPr/>
        </p:nvSpPr>
        <p:spPr>
          <a:xfrm>
            <a:off x="4572000" y="1456067"/>
            <a:ext cx="4248472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q"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先导式溢流阀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电磁力与上腔压力平衡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受液动力和</a:t>
            </a:r>
            <a:r>
              <a:rPr lang="en-US" altLang="zh-CN" sz="2400" kern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kern="0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95251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assets.rexroth.mam.bosch.tech/assets/api/6b72212b-be62-4c3c-aa81-c744a61916c1/dc_ecommerce_big_jpg">
            <a:extLst>
              <a:ext uri="{FF2B5EF4-FFF2-40B4-BE49-F238E27FC236}">
                <a16:creationId xmlns:a16="http://schemas.microsoft.com/office/drawing/2014/main" id="{95B4FAD7-3B77-4570-ADB8-853C03865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86" y="778049"/>
            <a:ext cx="2362919" cy="236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A2B00B-988D-404C-8310-58DF7F5B6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35366"/>
            <a:ext cx="5724128" cy="310257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E3DC0A3-CC23-4CF7-9EBE-BED58A8BF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7457" y="588611"/>
            <a:ext cx="4896543" cy="401767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E9E6EE00-13B8-4909-9898-282F28A6C56E}"/>
              </a:ext>
            </a:extLst>
          </p:cNvPr>
          <p:cNvSpPr/>
          <p:nvPr/>
        </p:nvSpPr>
        <p:spPr>
          <a:xfrm>
            <a:off x="294420" y="3366034"/>
            <a:ext cx="4464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力士乐</a:t>
            </a:r>
            <a:r>
              <a:rPr lang="en-US" altLang="zh-CN" sz="2000" dirty="0"/>
              <a:t>DBE 6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先导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式电液比例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溢流阀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FC6041-F6A3-4E7B-9FA2-18CCDB150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0373" y="4911130"/>
            <a:ext cx="2672066" cy="1844824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35858" y="61983"/>
            <a:ext cx="6476256" cy="620688"/>
          </a:xfrm>
        </p:spPr>
        <p:txBody>
          <a:bodyPr/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先导式电液比例溢流阀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2767258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EAEAEA"/>
        </a:dk1>
        <a:lt1>
          <a:srgbClr val="FFFFFF"/>
        </a:lt1>
        <a:dk2>
          <a:srgbClr val="0000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EAEAEA"/>
        </a:dk1>
        <a:lt1>
          <a:srgbClr val="FFFFFF"/>
        </a:lt1>
        <a:dk2>
          <a:srgbClr val="CC0000"/>
        </a:dk2>
        <a:lt2>
          <a:srgbClr val="FFFFFF"/>
        </a:lt2>
        <a:accent1>
          <a:srgbClr val="FFFF66"/>
        </a:accent1>
        <a:accent2>
          <a:srgbClr val="3333CC"/>
        </a:accent2>
        <a:accent3>
          <a:srgbClr val="E2AAAA"/>
        </a:accent3>
        <a:accent4>
          <a:srgbClr val="DADADA"/>
        </a:accent4>
        <a:accent5>
          <a:srgbClr val="FFFFB8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FF0000"/>
        </a:dk1>
        <a:lt1>
          <a:srgbClr val="FFFFCC"/>
        </a:lt1>
        <a:dk2>
          <a:srgbClr val="FF3300"/>
        </a:dk2>
        <a:lt2>
          <a:srgbClr val="008000"/>
        </a:lt2>
        <a:accent1>
          <a:srgbClr val="33CC33"/>
        </a:accent1>
        <a:accent2>
          <a:srgbClr val="3333CC"/>
        </a:accent2>
        <a:accent3>
          <a:srgbClr val="FFFFE2"/>
        </a:accent3>
        <a:accent4>
          <a:srgbClr val="DA0000"/>
        </a:accent4>
        <a:accent5>
          <a:srgbClr val="ADE2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6600"/>
        </a:dk1>
        <a:lt1>
          <a:srgbClr val="FFFFFF"/>
        </a:lt1>
        <a:dk2>
          <a:srgbClr val="006600"/>
        </a:dk2>
        <a:lt2>
          <a:srgbClr val="663300"/>
        </a:lt2>
        <a:accent1>
          <a:srgbClr val="996633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CAB8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42D168099CA80D4F8E36AE2A6C3A32FA" ma:contentTypeVersion="10" ma:contentTypeDescription="新建文档。" ma:contentTypeScope="" ma:versionID="2ff5ee519a084a972ee8ae754ae12cbd">
  <xsd:schema xmlns:xsd="http://www.w3.org/2001/XMLSchema" xmlns:xs="http://www.w3.org/2001/XMLSchema" xmlns:p="http://schemas.microsoft.com/office/2006/metadata/properties" xmlns:ns3="ced5a67b-2593-484e-b173-dd2121243036" targetNamespace="http://schemas.microsoft.com/office/2006/metadata/properties" ma:root="true" ma:fieldsID="cc314594415c17138aaab6c3f0898f0a" ns3:_="">
    <xsd:import namespace="ced5a67b-2593-484e-b173-dd21212430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5a67b-2593-484e-b173-dd212124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01B7939-A311-4688-8A6E-35F7DE261A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d5a67b-2593-484e-b173-dd2121243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C2C9B5A-AA01-4CB0-837F-36A07A4303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452A08-B88F-4EB0-BED2-5B88B664B53F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ced5a67b-2593-484e-b173-dd2121243036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7175</TotalTime>
  <Words>1750</Words>
  <Application>Microsoft Office PowerPoint</Application>
  <PresentationFormat>全屏显示(4:3)</PresentationFormat>
  <Paragraphs>292</Paragraphs>
  <Slides>36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4" baseType="lpstr">
      <vt:lpstr>宋体</vt:lpstr>
      <vt:lpstr>微软雅黑</vt:lpstr>
      <vt:lpstr>黑体</vt:lpstr>
      <vt:lpstr>Arial</vt:lpstr>
      <vt:lpstr>Cambria Math</vt:lpstr>
      <vt:lpstr>Times New Roman</vt:lpstr>
      <vt:lpstr>Wingdings</vt:lpstr>
      <vt:lpstr>default</vt:lpstr>
      <vt:lpstr>PowerPoint 演示文稿</vt:lpstr>
      <vt:lpstr>目录</vt:lpstr>
      <vt:lpstr>电液比例阀</vt:lpstr>
      <vt:lpstr>电机械转换器</vt:lpstr>
      <vt:lpstr>比例电磁铁类型</vt:lpstr>
      <vt:lpstr>直动式电液比例溢流阀</vt:lpstr>
      <vt:lpstr>直动式电液比例溢流阀</vt:lpstr>
      <vt:lpstr>先导式电液比例溢流阀</vt:lpstr>
      <vt:lpstr>先导式电液比例溢流阀</vt:lpstr>
      <vt:lpstr>PowerPoint 演示文稿</vt:lpstr>
      <vt:lpstr>PowerPoint 演示文稿</vt:lpstr>
      <vt:lpstr>电液比例流量阀</vt:lpstr>
      <vt:lpstr>电液比例节流阀</vt:lpstr>
      <vt:lpstr>电液比例节流阀</vt:lpstr>
      <vt:lpstr>电液比例调速阀</vt:lpstr>
      <vt:lpstr>电液比例调速阀</vt:lpstr>
      <vt:lpstr>电液比例方向阀</vt:lpstr>
      <vt:lpstr>电液比例方向阀</vt:lpstr>
      <vt:lpstr>电液比例方向阀</vt:lpstr>
      <vt:lpstr>电液比例阀优缺点</vt:lpstr>
      <vt:lpstr>电液数字阀</vt:lpstr>
      <vt:lpstr>电液数字阀</vt:lpstr>
      <vt:lpstr>电液数字阀</vt:lpstr>
      <vt:lpstr>电液数字阀</vt:lpstr>
      <vt:lpstr>电液数字阀</vt:lpstr>
      <vt:lpstr>电液数字阀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电液伺服阀、比例阀、数字阀和插装阀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Transmissions for Wind Energy</dc:title>
  <dc:creator>Feng Wang</dc:creator>
  <cp:lastModifiedBy>Moschino</cp:lastModifiedBy>
  <cp:revision>640</cp:revision>
  <cp:lastPrinted>1601-01-01T00:00:00Z</cp:lastPrinted>
  <dcterms:created xsi:type="dcterms:W3CDTF">2010-12-21T11:12:58Z</dcterms:created>
  <dcterms:modified xsi:type="dcterms:W3CDTF">2022-12-01T05:02:37Z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  <property fmtid="{D5CDD505-2E9C-101B-9397-08002B2CF9AE}" pid="4" name="ContentTypeId">
    <vt:lpwstr>0x01010042D168099CA80D4F8E36AE2A6C3A32FA</vt:lpwstr>
  </property>
</Properties>
</file>